
<file path=[Content_Types].xml><?xml version="1.0" encoding="utf-8"?>
<Types xmlns="http://schemas.openxmlformats.org/package/2006/content-types">
  <Override PartName="/_rels/.rels" ContentType="application/vnd.openxmlformats-package.relationships+xml"/>
  <Override PartName="/ppt/notesSlides/notesSlide38.xml" ContentType="application/vnd.openxmlformats-officedocument.presentationml.notesSlide+xml"/>
  <Override PartName="/ppt/notesSlides/_rels/notesSlide50.xml.rels" ContentType="application/vnd.openxmlformats-package.relationships+xml"/>
  <Override PartName="/ppt/notesSlides/_rels/notesSlide37.xml.rels" ContentType="application/vnd.openxmlformats-package.relationships+xml"/>
  <Override PartName="/ppt/notesSlides/_rels/notesSlide35.xml.rels" ContentType="application/vnd.openxmlformats-package.relationships+xml"/>
  <Override PartName="/ppt/notesSlides/_rels/notesSlide33.xml.rels" ContentType="application/vnd.openxmlformats-package.relationships+xml"/>
  <Override PartName="/ppt/notesSlides/_rels/notesSlide43.xml.rels" ContentType="application/vnd.openxmlformats-package.relationships+xml"/>
  <Override PartName="/ppt/notesSlides/_rels/notesSlide6.xml.rels" ContentType="application/vnd.openxmlformats-package.relationships+xml"/>
  <Override PartName="/ppt/notesSlides/_rels/notesSlide28.xml.rels" ContentType="application/vnd.openxmlformats-package.relationships+xml"/>
  <Override PartName="/ppt/notesSlides/_rels/notesSlide25.xml.rels" ContentType="application/vnd.openxmlformats-package.relationships+xml"/>
  <Override PartName="/ppt/notesSlides/_rels/notesSlide1.xml.rels" ContentType="application/vnd.openxmlformats-package.relationships+xml"/>
  <Override PartName="/ppt/notesSlides/_rels/notesSlide23.xml.rels" ContentType="application/vnd.openxmlformats-package.relationships+xml"/>
  <Override PartName="/ppt/notesSlides/_rels/notesSlide31.xml.rels" ContentType="application/vnd.openxmlformats-package.relationships+xml"/>
  <Override PartName="/ppt/notesSlides/_rels/notesSlide52.xml.rels" ContentType="application/vnd.openxmlformats-package.relationships+xml"/>
  <Override PartName="/ppt/notesSlides/_rels/notesSlide9.xml.rels" ContentType="application/vnd.openxmlformats-package.relationships+xml"/>
  <Override PartName="/ppt/notesSlides/_rels/notesSlide51.xml.rels" ContentType="application/vnd.openxmlformats-package.relationships+xml"/>
  <Override PartName="/ppt/notesSlides/_rels/notesSlide38.xml.rels" ContentType="application/vnd.openxmlformats-package.relationships+xml"/>
  <Override PartName="/ppt/notesSlides/_rels/notesSlide11.xml.rels" ContentType="application/vnd.openxmlformats-package.relationships+xml"/>
  <Override PartName="/ppt/notesSlides/_rels/notesSlide36.xml.rels" ContentType="application/vnd.openxmlformats-package.relationships+xml"/>
  <Override PartName="/ppt/notesSlides/_rels/notesSlide34.xml.rels" ContentType="application/vnd.openxmlformats-package.relationships+xml"/>
  <Override PartName="/ppt/notesSlides/_rels/notesSlide44.xml.rels" ContentType="application/vnd.openxmlformats-package.relationships+xml"/>
  <Override PartName="/ppt/notesSlides/_rels/notesSlide40.xml.rels" ContentType="application/vnd.openxmlformats-package.relationships+xml"/>
  <Override PartName="/ppt/notesSlides/_rels/notesSlide29.xml.rels" ContentType="application/vnd.openxmlformats-package.relationships+xml"/>
  <Override PartName="/ppt/notesSlides/_rels/notesSlide3.xml.rels" ContentType="application/vnd.openxmlformats-package.relationships+xml"/>
  <Override PartName="/ppt/notesSlides/_rels/notesSlide27.xml.rels" ContentType="application/vnd.openxmlformats-package.relationships+xml"/>
  <Override PartName="/ppt/notesSlides/_rels/notesSlide26.xml.rels" ContentType="application/vnd.openxmlformats-package.relationships+xml"/>
  <Override PartName="/ppt/notesSlides/_rels/notesSlide2.xml.rels" ContentType="application/vnd.openxmlformats-package.relationships+xml"/>
  <Override PartName="/ppt/notesSlides/_rels/notesSlide22.xml.rels" ContentType="application/vnd.openxmlformats-package.relationships+xml"/>
  <Override PartName="/ppt/notesSlides/_rels/notesSlide32.xml.rels" ContentType="application/vnd.openxmlformats-package.relationships+xml"/>
  <Override PartName="/ppt/notesSlides/_rels/notesSlide30.xml.rels" ContentType="application/vnd.openxmlformats-package.relationships+xml"/>
  <Override PartName="/ppt/notesSlides/_rels/notesSlide53.xml.rels" ContentType="application/vnd.openxmlformats-package.relationships+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33.xml" ContentType="application/vnd.openxmlformats-officedocument.presentationml.notesSlide+xml"/>
  <Override PartName="/ppt/notesSlides/notesSlide26.xml" ContentType="application/vnd.openxmlformats-officedocument.presentationml.notesSlide+xml"/>
  <Override PartName="/ppt/notesSlides/notesSlide51.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1.xml" ContentType="application/vnd.openxmlformats-officedocument.presentationml.notesSlide+xml"/>
  <Override PartName="/ppt/notesSlides/notesSlide53.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30.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50.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notesSlides/notesSlide27.xml" ContentType="application/vnd.openxmlformats-officedocument.presentationml.notesSlide+xml"/>
  <Override PartName="/ppt/notesSlides/notesSlide52.xml" ContentType="application/vnd.openxmlformats-officedocument.presentationml.notesSlide+xml"/>
  <Override PartName="/ppt/notesSlides/notesSlide36.xml" ContentType="application/vnd.openxmlformats-officedocument.presentationml.notesSlide+xml"/>
  <Override PartName="/ppt/notesSlides/notesSlide2.xml" ContentType="application/vnd.openxmlformats-officedocument.presentationml.notesSlide+xml"/>
  <Override PartName="/ppt/notesSlides/notesSlide29.xml" ContentType="application/vnd.openxmlformats-officedocument.presentationml.notesSlide+xml"/>
  <Override PartName="/ppt/_rels/presentation.xml.rels" ContentType="application/vnd.openxmlformats-package.relationships+xml"/>
  <Override PartName="/ppt/media/image23.tiff" ContentType="image/tiff"/>
  <Override PartName="/ppt/media/image1.jpeg" ContentType="image/jpeg"/>
  <Override PartName="/ppt/media/image38.jpeg" ContentType="image/jpeg"/>
  <Override PartName="/ppt/media/image46.jpeg" ContentType="image/jpeg"/>
  <Override PartName="/ppt/media/image19.jpeg" ContentType="image/jpeg"/>
  <Override PartName="/ppt/media/image71.jpeg" ContentType="image/jpeg"/>
  <Override PartName="/ppt/media/image68.jpeg" ContentType="image/jpeg"/>
  <Override PartName="/ppt/media/image79.png" ContentType="image/png"/>
  <Override PartName="/ppt/media/image7.jpeg" ContentType="image/jpeg"/>
  <Override PartName="/ppt/media/image14.jpeg" ContentType="image/jpeg"/>
  <Override PartName="/ppt/media/image28.jpeg" ContentType="image/jpeg"/>
  <Override PartName="/ppt/media/image36.jpeg" ContentType="image/jpeg"/>
  <Override PartName="/ppt/media/image51.png" ContentType="image/png"/>
  <Override PartName="/ppt/media/image63.jpeg" ContentType="image/jpeg"/>
  <Override PartName="/ppt/media/image77.jpeg" ContentType="image/jpeg"/>
  <Override PartName="/ppt/media/image29.png" ContentType="image/png"/>
  <Override PartName="/ppt/media/image2.jpeg" ContentType="image/jpeg"/>
  <Override PartName="/ppt/media/image39.jpeg" ContentType="image/jpeg"/>
  <Override PartName="/ppt/media/image30.png" ContentType="image/png"/>
  <Override PartName="/ppt/media/image47.jpeg" ContentType="image/jpeg"/>
  <Override PartName="/ppt/media/image69.jpeg" ContentType="image/jpeg"/>
  <Override PartName="/ppt/media/image72.jpeg" ContentType="image/jpeg"/>
  <Override PartName="/ppt/media/image80.jpeg" ContentType="image/jpeg"/>
  <Override PartName="/ppt/media/image53.png" ContentType="image/png"/>
  <Override PartName="/ppt/media/image15.jpeg" ContentType="image/jpeg"/>
  <Override PartName="/ppt/media/image56.jpeg" ContentType="image/jpeg"/>
  <Override PartName="/ppt/media/image64.jpeg" ContentType="image/jpeg"/>
  <Override PartName="/ppt/media/image37.jpeg" ContentType="image/jpeg"/>
  <Override PartName="/ppt/media/image3.jpeg" ContentType="image/jpeg"/>
  <Override PartName="/ppt/media/image74.tiff" ContentType="image/tiff"/>
  <Override PartName="/ppt/media/image10.jpeg" ContentType="image/jpeg"/>
  <Override PartName="/ppt/media/image40.png" ContentType="image/png"/>
  <Override PartName="/ppt/media/image24.jpeg" ContentType="image/jpeg"/>
  <Override PartName="/ppt/media/image11.png" ContentType="image/png"/>
  <Override PartName="/ppt/media/image32.jpeg" ContentType="image/jpeg"/>
  <Override PartName="/ppt/media/image20.tiff" ContentType="image/tiff"/>
  <Override PartName="/ppt/media/image55.png" ContentType="image/png"/>
  <Override PartName="/ppt/media/image8.png" ContentType="image/png"/>
  <Override PartName="/ppt/media/image70.gif" ContentType="image/gif"/>
  <Override PartName="/ppt/media/image9.jpeg" ContentType="image/jpeg"/>
  <Override PartName="/ppt/media/image43.jpeg" ContentType="image/jpeg"/>
  <Override PartName="/ppt/media/image16.jpeg" ContentType="image/jpeg"/>
  <Override PartName="/ppt/media/image57.jpeg" ContentType="image/jpeg"/>
  <Override PartName="/ppt/media/image65.jpeg" ContentType="image/jpeg"/>
  <Override PartName="/ppt/media/image78.png" ContentType="image/png"/>
  <Override PartName="/ppt/media/image42.png" ContentType="image/png"/>
  <Override PartName="/ppt/media/image49.png" ContentType="image/png"/>
  <Override PartName="/ppt/media/image4.jpeg" ContentType="image/jpeg"/>
  <Override PartName="/ppt/media/image75.tiff" ContentType="image/tiff"/>
  <Override PartName="/ppt/media/image50.png" ContentType="image/png"/>
  <Override PartName="/ppt/media/image25.jpeg" ContentType="image/jpeg"/>
  <Override PartName="/ppt/media/image60.jpeg" ContentType="image/jpeg"/>
  <Override PartName="/ppt/media/image33.jpeg" ContentType="image/jpeg"/>
  <Override PartName="/ppt/media/image21.tiff" ContentType="image/tiff"/>
  <Override PartName="/ppt/media/image67.tiff" ContentType="image/tiff"/>
  <Override PartName="/ppt/media/image73.png" ContentType="image/png"/>
  <Override PartName="/ppt/media/image44.jpeg" ContentType="image/jpeg"/>
  <Override PartName="/ppt/media/image17.jpeg" ContentType="image/jpeg"/>
  <Override PartName="/ppt/media/image58.jpeg" ContentType="image/jpeg"/>
  <Override PartName="/ppt/media/image66.jpeg" ContentType="image/jpeg"/>
  <Override PartName="/ppt/media/image52.png" ContentType="image/png"/>
  <Override PartName="/ppt/media/image5.png" ContentType="image/png"/>
  <Override PartName="/ppt/media/image76.tiff" ContentType="image/tiff"/>
  <Override PartName="/ppt/media/image12.jpeg" ContentType="image/jpeg"/>
  <Override PartName="/ppt/media/image26.jpeg" ContentType="image/jpeg"/>
  <Override PartName="/ppt/media/image34.jpeg" ContentType="image/jpeg"/>
  <Override PartName="/ppt/media/image31.png" ContentType="image/png"/>
  <Override PartName="/ppt/media/image61.jpeg" ContentType="image/jpeg"/>
  <Override PartName="/ppt/media/image22.tiff" ContentType="image/tiff"/>
  <Override PartName="/ppt/media/image18.jpeg" ContentType="image/jpeg"/>
  <Override PartName="/ppt/media/image45.jpeg" ContentType="image/jpeg"/>
  <Override PartName="/ppt/media/image54.png" ContentType="image/png"/>
  <Override PartName="/ppt/media/image59.jpeg" ContentType="image/jpeg"/>
  <Override PartName="/ppt/media/image6.jpeg" ContentType="image/jpeg"/>
  <Override PartName="/ppt/media/image13.jpeg" ContentType="image/jpeg"/>
  <Override PartName="/ppt/media/image27.jpeg" ContentType="image/jpeg"/>
  <Override PartName="/ppt/media/image41.png" ContentType="image/png"/>
  <Override PartName="/ppt/media/image62.jpeg" ContentType="image/jpeg"/>
  <Override PartName="/ppt/media/image35.jpeg" ContentType="image/jpeg"/>
  <Override PartName="/ppt/media/image48.png" ContentType="image/png"/>
  <Override PartName="/ppt/slideLayouts/slideLayout33.xml" ContentType="application/vnd.openxmlformats-officedocument.presentationml.slideLayout+xml"/>
  <Override PartName="/ppt/slideLayouts/slideLayout70.xml" ContentType="application/vnd.openxmlformats-officedocument.presentationml.slideLayout+xml"/>
  <Override PartName="/ppt/slideLayouts/slideLayout77.xml" ContentType="application/vnd.openxmlformats-officedocument.presentationml.slideLayout+xml"/>
  <Override PartName="/ppt/slideLayouts/slideLayout41.xml" ContentType="application/vnd.openxmlformats-officedocument.presentationml.slideLayout+xml"/>
  <Override PartName="/ppt/slideLayouts/slideLayout6.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19.xml" ContentType="application/vnd.openxmlformats-officedocument.presentationml.slideLayout+xml"/>
  <Override PartName="/ppt/slideLayouts/slideLayout56.xml" ContentType="application/vnd.openxmlformats-officedocument.presentationml.slideLayout+xml"/>
  <Override PartName="/ppt/slideLayouts/slideLayout20.xml" ContentType="application/vnd.openxmlformats-officedocument.presentationml.slideLayout+xml"/>
  <Override PartName="/ppt/slideLayouts/slideLayout27.xml" ContentType="application/vnd.openxmlformats-officedocument.presentationml.slideLayout+xml"/>
  <Override PartName="/ppt/slideLayouts/slideLayout64.xml" ContentType="application/vnd.openxmlformats-officedocument.presentationml.slideLayout+xml"/>
  <Override PartName="/ppt/slideLayouts/slideLayout35.xml" ContentType="application/vnd.openxmlformats-officedocument.presentationml.slideLayout+xml"/>
  <Override PartName="/ppt/slideLayouts/slideLayout72.xml" ContentType="application/vnd.openxmlformats-officedocument.presentationml.slideLayout+xml"/>
  <Override PartName="/ppt/slideLayouts/slideLayout79.xml" ContentType="application/vnd.openxmlformats-officedocument.presentationml.slideLayout+xml"/>
  <Override PartName="/ppt/slideLayouts/slideLayout43.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14.xml" ContentType="application/vnd.openxmlformats-officedocument.presentationml.slideLayout+xml"/>
  <Override PartName="/ppt/slideLayouts/slideLayout51.xml" ContentType="application/vnd.openxmlformats-officedocument.presentationml.slideLayout+xml"/>
  <Override PartName="/ppt/slideLayouts/slideLayout58.xml" ContentType="application/vnd.openxmlformats-officedocument.presentationml.slideLayout+xml"/>
  <Override PartName="/ppt/slideLayouts/slideLayout22.xml" ContentType="application/vnd.openxmlformats-officedocument.presentationml.slideLayout+xml"/>
  <Override PartName="/ppt/slideLayouts/slideLayout29.xml" ContentType="application/vnd.openxmlformats-officedocument.presentationml.slideLayout+xml"/>
  <Override PartName="/ppt/slideLayouts/slideLayout66.xml" ContentType="application/vnd.openxmlformats-officedocument.presentationml.slideLayout+xml"/>
  <Override PartName="/ppt/slideLayouts/slideLayout30.xml" ContentType="application/vnd.openxmlformats-officedocument.presentationml.slideLayout+xml"/>
  <Override PartName="/ppt/slideLayouts/slideLayout37.xml" ContentType="application/vnd.openxmlformats-officedocument.presentationml.slideLayout+xml"/>
  <Override PartName="/ppt/slideLayouts/slideLayout74.xml" ContentType="application/vnd.openxmlformats-officedocument.presentationml.slideLayout+xml"/>
  <Override PartName="/ppt/slideLayouts/slideLayout45.xml" ContentType="application/vnd.openxmlformats-officedocument.presentationml.slideLayout+xml"/>
  <Override PartName="/ppt/slideLayouts/slideLayout3.xml" ContentType="application/vnd.openxmlformats-officedocument.presentationml.slideLayout+xml"/>
  <Override PartName="/ppt/slideLayouts/slideLayout82.xml" ContentType="application/vnd.openxmlformats-officedocument.presentationml.slideLayout+xml"/>
  <Override PartName="/ppt/slideLayouts/slideLayout16.xml" ContentType="application/vnd.openxmlformats-officedocument.presentationml.slideLayout+xml"/>
  <Override PartName="/ppt/slideLayouts/slideLayout53.xml" ContentType="application/vnd.openxmlformats-officedocument.presentationml.slideLayout+xml"/>
  <Override PartName="/ppt/slideLayouts/slideLayout24.xml" ContentType="application/vnd.openxmlformats-officedocument.presentationml.slideLayout+xml"/>
  <Override PartName="/ppt/slideLayouts/slideLayout61.xml" ContentType="application/vnd.openxmlformats-officedocument.presentationml.slideLayout+xml"/>
  <Override PartName="/ppt/slideLayouts/slideLayout68.xml" ContentType="application/vnd.openxmlformats-officedocument.presentationml.slideLayout+xml"/>
  <Override PartName="/ppt/slideLayouts/slideLayout32.xml" ContentType="application/vnd.openxmlformats-officedocument.presentationml.slideLayout+xml"/>
  <Override PartName="/ppt/slideLayouts/slideLayout39.xml" ContentType="application/vnd.openxmlformats-officedocument.presentationml.slideLayout+xml"/>
  <Override PartName="/ppt/slideLayouts/slideLayout76.xml" ContentType="application/vnd.openxmlformats-officedocument.presentationml.slideLayout+xml"/>
  <Override PartName="/ppt/slideLayouts/slideLayout40.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84.xml" ContentType="application/vnd.openxmlformats-officedocument.presentationml.slideLayout+xml"/>
  <Override PartName="/ppt/slideLayouts/slideLayout11.xml" ContentType="application/vnd.openxmlformats-officedocument.presentationml.slideLayout+xml"/>
  <Override PartName="/ppt/slideLayouts/slideLayout18.xml" ContentType="application/vnd.openxmlformats-officedocument.presentationml.slideLayout+xml"/>
  <Override PartName="/ppt/slideLayouts/slideLayout55.xml" ContentType="application/vnd.openxmlformats-officedocument.presentationml.slideLayout+xml"/>
  <Override PartName="/ppt/slideLayouts/slideLayout26.xml" ContentType="application/vnd.openxmlformats-officedocument.presentationml.slideLayout+xml"/>
  <Override PartName="/ppt/slideLayouts/slideLayout63.xml" ContentType="application/vnd.openxmlformats-officedocument.presentationml.slideLayout+xml"/>
  <Override PartName="/ppt/slideLayouts/slideLayout34.xml" ContentType="application/vnd.openxmlformats-officedocument.presentationml.slideLayout+xml"/>
  <Override PartName="/ppt/slideLayouts/slideLayout71.xml" ContentType="application/vnd.openxmlformats-officedocument.presentationml.slideLayout+xml"/>
  <Override PartName="/ppt/slideLayouts/slideLayout78.xml" ContentType="application/vnd.openxmlformats-officedocument.presentationml.slideLayout+xml"/>
  <Override PartName="/ppt/slideLayouts/slideLayout42.xml" ContentType="application/vnd.openxmlformats-officedocument.presentationml.slideLayout+xml"/>
  <Override PartName="/ppt/slideLayouts/slideLayout49.xml" ContentType="application/vnd.openxmlformats-officedocument.presentationml.slideLayout+xml"/>
  <Override PartName="/ppt/slideLayouts/slideLayout7.xml" ContentType="application/vnd.openxmlformats-officedocument.presentationml.slideLayout+xml"/>
  <Override PartName="/ppt/slideLayouts/slideLayout13.xml" ContentType="application/vnd.openxmlformats-officedocument.presentationml.slideLayout+xml"/>
  <Override PartName="/ppt/slideLayouts/slideLayout50.xml" ContentType="application/vnd.openxmlformats-officedocument.presentationml.slideLayout+xml"/>
  <Override PartName="/ppt/slideLayouts/slideLayout57.xml" ContentType="application/vnd.openxmlformats-officedocument.presentationml.slideLayout+xml"/>
  <Override PartName="/ppt/slideLayouts/slideLayout21.xml" ContentType="application/vnd.openxmlformats-officedocument.presentationml.slideLayout+xml"/>
  <Override PartName="/ppt/slideLayouts/slideLayout28.xml" ContentType="application/vnd.openxmlformats-officedocument.presentationml.slideLayout+xml"/>
  <Override PartName="/ppt/slideLayouts/slideLayout65.xml" ContentType="application/vnd.openxmlformats-officedocument.presentationml.slideLayout+xml"/>
  <Override PartName="/ppt/slideLayouts/slideLayout36.xml" ContentType="application/vnd.openxmlformats-officedocument.presentationml.slideLayout+xml"/>
  <Override PartName="/ppt/slideLayouts/slideLayout73.xml" ContentType="application/vnd.openxmlformats-officedocument.presentationml.slideLayout+xml"/>
  <Override PartName="/ppt/slideLayouts/slideLayout2.xml" ContentType="application/vnd.openxmlformats-officedocument.presentationml.slideLayout+xml"/>
  <Override PartName="/ppt/slideLayouts/slideLayout44.xml" ContentType="application/vnd.openxmlformats-officedocument.presentationml.slideLayout+xml"/>
  <Override PartName="/ppt/slideLayouts/slideLayout9.xml" ContentType="application/vnd.openxmlformats-officedocument.presentationml.slideLayout+xml"/>
  <Override PartName="/ppt/slideLayouts/slideLayout81.xml" ContentType="application/vnd.openxmlformats-officedocument.presentationml.slideLayout+xml"/>
  <Override PartName="/ppt/slideLayouts/slideLayout15.xml" ContentType="application/vnd.openxmlformats-officedocument.presentationml.slideLayout+xml"/>
  <Override PartName="/ppt/slideLayouts/slideLayout52.xml" ContentType="application/vnd.openxmlformats-officedocument.presentationml.slideLayout+xml"/>
  <Override PartName="/ppt/slideLayouts/slideLayout59.xml" ContentType="application/vnd.openxmlformats-officedocument.presentationml.slideLayout+xml"/>
  <Override PartName="/ppt/slideLayouts/slideLayout23.xml" ContentType="application/vnd.openxmlformats-officedocument.presentationml.slideLayout+xml"/>
  <Override PartName="/ppt/slideLayouts/slideLayout60.xml" ContentType="application/vnd.openxmlformats-officedocument.presentationml.slideLayout+xml"/>
  <Override PartName="/ppt/slideLayouts/slideLayout67.xml" ContentType="application/vnd.openxmlformats-officedocument.presentationml.slideLayout+xml"/>
  <Override PartName="/ppt/slideLayouts/slideLayout31.xml" ContentType="application/vnd.openxmlformats-officedocument.presentationml.slideLayout+xml"/>
  <Override PartName="/ppt/slideLayouts/slideLayout38.xml" ContentType="application/vnd.openxmlformats-officedocument.presentationml.slideLayout+xml"/>
  <Override PartName="/ppt/slideLayouts/_rels/slideLayout18.xml.rels" ContentType="application/vnd.openxmlformats-package.relationships+xml"/>
  <Override PartName="/ppt/slideLayouts/_rels/slideLayout34.xml.rels" ContentType="application/vnd.openxmlformats-package.relationships+xml"/>
  <Override PartName="/ppt/slideLayouts/_rels/slideLayout54.xml.rels" ContentType="application/vnd.openxmlformats-package.relationships+xml"/>
  <Override PartName="/ppt/slideLayouts/_rels/slideLayout70.xml.rels" ContentType="application/vnd.openxmlformats-package.relationships+xml"/>
  <Override PartName="/ppt/slideLayouts/_rels/slideLayout36.xml.rels" ContentType="application/vnd.openxmlformats-package.relationships+xml"/>
  <Override PartName="/ppt/slideLayouts/_rels/slideLayout2.xml.rels" ContentType="application/vnd.openxmlformats-package.relationships+xml"/>
  <Override PartName="/ppt/slideLayouts/_rels/slideLayout56.xml.rels" ContentType="application/vnd.openxmlformats-package.relationships+xml"/>
  <Override PartName="/ppt/slideLayouts/_rels/slideLayout72.xml.rels" ContentType="application/vnd.openxmlformats-package.relationships+xml"/>
  <Override PartName="/ppt/slideLayouts/_rels/slideLayout20.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4.xml.rels" ContentType="application/vnd.openxmlformats-package.relationships+xml"/>
  <Override PartName="/ppt/slideLayouts/_rels/slideLayout74.xml.rels" ContentType="application/vnd.openxmlformats-package.relationships+xml"/>
  <Override PartName="/ppt/slideLayouts/_rels/slideLayout39.xml.rels" ContentType="application/vnd.openxmlformats-package.relationships+xml"/>
  <Override PartName="/ppt/slideLayouts/_rels/slideLayout22.xml.rels" ContentType="application/vnd.openxmlformats-package.relationships+xml"/>
  <Override PartName="/ppt/slideLayouts/_rels/slideLayout42.xml.rels" ContentType="application/vnd.openxmlformats-package.relationships+xml"/>
  <Override PartName="/ppt/slideLayouts/_rels/slideLayout76.xml.rels" ContentType="application/vnd.openxmlformats-package.relationships+xml"/>
  <Override PartName="/ppt/slideLayouts/_rels/slideLayout24.xml.rels" ContentType="application/vnd.openxmlformats-package.relationships+xml"/>
  <Override PartName="/ppt/slideLayouts/_rels/slideLayout7.xml.rels" ContentType="application/vnd.openxmlformats-package.relationships+xml"/>
  <Override PartName="/ppt/slideLayouts/_rels/slideLayout44.xml.rels" ContentType="application/vnd.openxmlformats-package.relationships+xml"/>
  <Override PartName="/ppt/slideLayouts/_rels/slideLayout77.xml.rels" ContentType="application/vnd.openxmlformats-package.relationships+xml"/>
  <Override PartName="/ppt/slideLayouts/_rels/slideLayout60.xml.rels" ContentType="application/vnd.openxmlformats-package.relationships+xml"/>
  <Override PartName="/ppt/slideLayouts/_rels/slideLayout80.xml.rels" ContentType="application/vnd.openxmlformats-package.relationships+xml"/>
  <Override PartName="/ppt/slideLayouts/_rels/slideLayout26.xml.rels" ContentType="application/vnd.openxmlformats-package.relationships+xml"/>
  <Override PartName="/ppt/slideLayouts/_rels/slideLayout59.xml.rels" ContentType="application/vnd.openxmlformats-package.relationships+xml"/>
  <Override PartName="/ppt/slideLayouts/_rels/slideLayout9.xml.rels" ContentType="application/vnd.openxmlformats-package.relationships+xml"/>
  <Override PartName="/ppt/slideLayouts/_rels/slideLayout79.xml.rels" ContentType="application/vnd.openxmlformats-package.relationships+xml"/>
  <Override PartName="/ppt/slideLayouts/_rels/slideLayout62.xml.rels" ContentType="application/vnd.openxmlformats-package.relationships+xml"/>
  <Override PartName="/ppt/slideLayouts/_rels/slideLayout27.xml.rels" ContentType="application/vnd.openxmlformats-package.relationships+xml"/>
  <Override PartName="/ppt/slideLayouts/_rels/slideLayout10.xml.rels" ContentType="application/vnd.openxmlformats-package.relationships+xml"/>
  <Override PartName="/ppt/slideLayouts/_rels/slideLayout82.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12.xml.rels" ContentType="application/vnd.openxmlformats-package.relationships+xml"/>
  <Override PartName="/ppt/slideLayouts/_rels/slideLayout32.xml.rels" ContentType="application/vnd.openxmlformats-package.relationships+xml"/>
  <Override PartName="/ppt/slideLayouts/_rels/slideLayout65.xml.rels" ContentType="application/vnd.openxmlformats-package.relationships+xml"/>
  <Override PartName="/ppt/slideLayouts/_rels/slideLayout47.xml.rels" ContentType="application/vnd.openxmlformats-package.relationships+xml"/>
  <Override PartName="/ppt/slideLayouts/_rels/slideLayout67.xml.rels" ContentType="application/vnd.openxmlformats-package.relationships+xml"/>
  <Override PartName="/ppt/slideLayouts/_rels/slideLayout50.xml.rels" ContentType="application/vnd.openxmlformats-package.relationships+xml"/>
  <Override PartName="/ppt/slideLayouts/_rels/slideLayout83.xml.rels" ContentType="application/vnd.openxmlformats-package.relationships+xml"/>
  <Override PartName="/ppt/slideLayouts/_rels/slideLayout15.xml.rels" ContentType="application/vnd.openxmlformats-package.relationships+xml"/>
  <Override PartName="/ppt/slideLayouts/_rels/slideLayout49.xml.rels" ContentType="application/vnd.openxmlformats-package.relationships+xml"/>
  <Override PartName="/ppt/slideLayouts/_rels/slideLayout69.xml.rels" ContentType="application/vnd.openxmlformats-package.relationships+xml"/>
  <Override PartName="/ppt/slideLayouts/_rels/slideLayout17.xml.rels" ContentType="application/vnd.openxmlformats-package.relationships+xml"/>
  <Override PartName="/ppt/slideLayouts/_rels/slideLayout33.xml.rels" ContentType="application/vnd.openxmlformats-package.relationships+xml"/>
  <Override PartName="/ppt/slideLayouts/_rels/slideLayout53.xml.rels" ContentType="application/vnd.openxmlformats-package.relationships+xml"/>
  <Override PartName="/ppt/slideLayouts/_rels/slideLayout19.xml.rels" ContentType="application/vnd.openxmlformats-package.relationships+xml"/>
  <Override PartName="/ppt/slideLayouts/_rels/slideLayout35.xml.rels" ContentType="application/vnd.openxmlformats-package.relationships+xml"/>
  <Override PartName="/ppt/slideLayouts/_rels/slideLayout1.xml.rels" ContentType="application/vnd.openxmlformats-package.relationships+xml"/>
  <Override PartName="/ppt/slideLayouts/_rels/slideLayout55.xml.rels" ContentType="application/vnd.openxmlformats-package.relationships+xml"/>
  <Override PartName="/ppt/slideLayouts/_rels/slideLayout71.xml.rels" ContentType="application/vnd.openxmlformats-package.relationships+xml"/>
  <Override PartName="/ppt/slideLayouts/_rels/slideLayout37.xml.rels" ContentType="application/vnd.openxmlformats-package.relationships+xml"/>
  <Override PartName="/ppt/slideLayouts/_rels/slideLayout3.xml.rels" ContentType="application/vnd.openxmlformats-package.relationships+xml"/>
  <Override PartName="/ppt/slideLayouts/_rels/slideLayout57.xml.rels" ContentType="application/vnd.openxmlformats-package.relationships+xml"/>
  <Override PartName="/ppt/slideLayouts/_rels/slideLayout73.xml.rels" ContentType="application/vnd.openxmlformats-package.relationships+xml"/>
  <Override PartName="/ppt/slideLayouts/_rels/slideLayout21.xml.rels" ContentType="application/vnd.openxmlformats-package.relationships+xml"/>
  <Override PartName="/ppt/slideLayouts/_rels/slideLayout41.xml.rels" ContentType="application/vnd.openxmlformats-package.relationships+xml"/>
  <Override PartName="/ppt/slideLayouts/_rels/slideLayout5.xml.rels" ContentType="application/vnd.openxmlformats-package.relationships+xml"/>
  <Override PartName="/ppt/slideLayouts/_rels/slideLayout75.xml.rels" ContentType="application/vnd.openxmlformats-package.relationships+xml"/>
  <Override PartName="/ppt/slideLayouts/_rels/slideLayout23.xml.rels" ContentType="application/vnd.openxmlformats-package.relationships+xml"/>
  <Override PartName="/ppt/slideLayouts/_rels/slideLayout6.xml.rels" ContentType="application/vnd.openxmlformats-package.relationships+xml"/>
  <Override PartName="/ppt/slideLayouts/_rels/slideLayout43.xml.rels" ContentType="application/vnd.openxmlformats-package.relationships+xml"/>
  <Override PartName="/ppt/slideLayouts/_rels/slideLayout25.xml.rels" ContentType="application/vnd.openxmlformats-package.relationships+xml"/>
  <Override PartName="/ppt/slideLayouts/_rels/slideLayout58.xml.rels" ContentType="application/vnd.openxmlformats-package.relationships+xml"/>
  <Override PartName="/ppt/slideLayouts/_rels/slideLayout8.xml.rels" ContentType="application/vnd.openxmlformats-package.relationships+xml"/>
  <Override PartName="/ppt/slideLayouts/_rels/slideLayout45.xml.rels" ContentType="application/vnd.openxmlformats-package.relationships+xml"/>
  <Override PartName="/ppt/slideLayouts/_rels/slideLayout78.xml.rels" ContentType="application/vnd.openxmlformats-package.relationships+xml"/>
  <Override PartName="/ppt/slideLayouts/_rels/slideLayout61.xml.rels" ContentType="application/vnd.openxmlformats-package.relationships+xml"/>
  <Override PartName="/ppt/slideLayouts/_rels/slideLayout81.xml.rels" ContentType="application/vnd.openxmlformats-package.relationships+xml"/>
  <Override PartName="/ppt/slideLayouts/_rels/slideLayout63.xml.rels" ContentType="application/vnd.openxmlformats-package.relationships+xml"/>
  <Override PartName="/ppt/slideLayouts/_rels/slideLayout28.xml.rels" ContentType="application/vnd.openxmlformats-package.relationships+xml"/>
  <Override PartName="/ppt/slideLayouts/_rels/slideLayout11.xml.rels" ContentType="application/vnd.openxmlformats-package.relationships+xml"/>
  <Override PartName="/ppt/slideLayouts/_rels/slideLayout31.xml.rels" ContentType="application/vnd.openxmlformats-package.relationships+xml"/>
  <Override PartName="/ppt/slideLayouts/_rels/slideLayout64.xml.rels" ContentType="application/vnd.openxmlformats-package.relationships+xml"/>
  <Override PartName="/ppt/slideLayouts/_rels/slideLayout13.xml.rels" ContentType="application/vnd.openxmlformats-package.relationships+xml"/>
  <Override PartName="/ppt/slideLayouts/_rels/slideLayout46.xml.rels" ContentType="application/vnd.openxmlformats-package.relationships+xml"/>
  <Override PartName="/ppt/slideLayouts/_rels/slideLayout66.xml.rels" ContentType="application/vnd.openxmlformats-package.relationships+xml"/>
  <Override PartName="/ppt/slideLayouts/_rels/slideLayout14.xml.rels" ContentType="application/vnd.openxmlformats-package.relationships+xml"/>
  <Override PartName="/ppt/slideLayouts/_rels/slideLayout48.xml.rels" ContentType="application/vnd.openxmlformats-package.relationships+xml"/>
  <Override PartName="/ppt/slideLayouts/_rels/slideLayout68.xml.rels" ContentType="application/vnd.openxmlformats-package.relationships+xml"/>
  <Override PartName="/ppt/slideLayouts/_rels/slideLayout51.xml.rels" ContentType="application/vnd.openxmlformats-package.relationships+xml"/>
  <Override PartName="/ppt/slideLayouts/_rels/slideLayout84.xml.rels" ContentType="application/vnd.openxmlformats-package.relationships+xml"/>
  <Override PartName="/ppt/slideLayouts/_rels/slideLayout16.xml.rels" ContentType="application/vnd.openxmlformats-package.relationships+xml"/>
  <Override PartName="/ppt/slideLayouts/_rels/slideLayout52.xml.rels" ContentType="application/vnd.openxmlformats-package.relationships+xml"/>
  <Override PartName="/ppt/slideLayouts/slideLayout75.xml" ContentType="application/vnd.openxmlformats-officedocument.presentationml.slideLayout+xml"/>
  <Override PartName="/ppt/slideLayouts/slideLayout4.xml" ContentType="application/vnd.openxmlformats-officedocument.presentationml.slideLayout+xml"/>
  <Override PartName="/ppt/slideLayouts/slideLayout46.xml" ContentType="application/vnd.openxmlformats-officedocument.presentationml.slideLayout+xml"/>
  <Override PartName="/ppt/slideLayouts/slideLayout83.xml" ContentType="application/vnd.openxmlformats-officedocument.presentationml.slideLayout+xml"/>
  <Override PartName="/ppt/slideLayouts/slideLayout10.xml" ContentType="application/vnd.openxmlformats-officedocument.presentationml.slideLayout+xml"/>
  <Override PartName="/ppt/slideLayouts/slideLayout17.xml" ContentType="application/vnd.openxmlformats-officedocument.presentationml.slideLayout+xml"/>
  <Override PartName="/ppt/slideLayouts/slideLayout54.xml" ContentType="application/vnd.openxmlformats-officedocument.presentationml.slideLayout+xml"/>
  <Override PartName="/ppt/slideLayouts/slideLayout25.xml" ContentType="application/vnd.openxmlformats-officedocument.presentationml.slideLayout+xml"/>
  <Override PartName="/ppt/slideLayouts/slideLayout62.xml" ContentType="application/vnd.openxmlformats-officedocument.presentationml.slideLayout+xml"/>
  <Override PartName="/ppt/slideLayouts/slideLayout69.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s/slide43.xml" ContentType="application/vnd.openxmlformats-officedocument.presentationml.slide+xml"/>
  <Override PartName="/ppt/slides/slide27.xml" ContentType="application/vnd.openxmlformats-officedocument.presentationml.slide+xml"/>
  <Override PartName="/ppt/slides/slide5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45.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54.xml" ContentType="application/vnd.openxmlformats-officedocument.presentationml.slide+xml"/>
  <Override PartName="/ppt/slides/slide38.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22.xml" ContentType="application/vnd.openxmlformats-officedocument.presentationml.slide+xml"/>
  <Override PartName="/ppt/slides/slide56.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40.xml" ContentType="application/vnd.openxmlformats-officedocument.presentationml.slide+xml"/>
  <Override PartName="/ppt/slides/slide49.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_rels/slide10.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48.xml.rels" ContentType="application/vnd.openxmlformats-package.relationships+xml"/>
  <Override PartName="/ppt/slides/_rels/slide55.xml.rels" ContentType="application/vnd.openxmlformats-package.relationships+xml"/>
  <Override PartName="/ppt/slides/_rels/slide27.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46.xml.rels" ContentType="application/vnd.openxmlformats-package.relationships+xml"/>
  <Override PartName="/ppt/slides/_rels/slide18.xml.rels" ContentType="application/vnd.openxmlformats-package.relationships+xml"/>
  <Override PartName="/ppt/slides/_rels/slide53.xml.rels" ContentType="application/vnd.openxmlformats-package.relationships+xml"/>
  <Override PartName="/ppt/slides/_rels/slide37.xml.rels" ContentType="application/vnd.openxmlformats-package.relationships+xml"/>
  <Override PartName="/ppt/slides/_rels/slide44.xml.rels" ContentType="application/vnd.openxmlformats-package.relationships+xml"/>
  <Override PartName="/ppt/slides/_rels/slide16.xml.rels" ContentType="application/vnd.openxmlformats-package.relationships+xml"/>
  <Override PartName="/ppt/slides/_rels/slide35.xml.rels" ContentType="application/vnd.openxmlformats-package.relationships+xml"/>
  <Override PartName="/ppt/slides/_rels/slide42.xml.rels" ContentType="application/vnd.openxmlformats-package.relationships+xml"/>
  <Override PartName="/ppt/slides/_rels/slide14.xml.rels" ContentType="application/vnd.openxmlformats-package.relationships+xml"/>
  <Override PartName="/ppt/slides/_rels/slide26.xml.rels" ContentType="application/vnd.openxmlformats-package.relationships+xml"/>
  <Override PartName="/ppt/slides/_rels/slide33.xml.rels" ContentType="application/vnd.openxmlformats-package.relationships+xml"/>
  <Override PartName="/ppt/slides/_rels/slide40.xml.rels" ContentType="application/vnd.openxmlformats-package.relationships+xml"/>
  <Override PartName="/ppt/slides/_rels/slide24.xml.rels" ContentType="application/vnd.openxmlformats-package.relationships+xml"/>
  <Override PartName="/ppt/slides/_rels/slide31.xml.rels" ContentType="application/vnd.openxmlformats-package.relationships+xml"/>
  <Override PartName="/ppt/slides/_rels/slide2.xml.rels" ContentType="application/vnd.openxmlformats-package.relationships+xml"/>
  <Override PartName="/ppt/slides/_rels/slide50.xml.rels" ContentType="application/vnd.openxmlformats-package.relationships+xml"/>
  <Override PartName="/ppt/slides/_rels/slide22.xml.rels" ContentType="application/vnd.openxmlformats-package.relationships+xml"/>
  <Override PartName="/ppt/slides/_rels/slide13.xml.rels" ContentType="application/vnd.openxmlformats-package.relationships+xml"/>
  <Override PartName="/ppt/slides/_rels/slide20.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49.xml.rels" ContentType="application/vnd.openxmlformats-package.relationships+xml"/>
  <Override PartName="/ppt/slides/_rels/slide56.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19.xml.rels" ContentType="application/vnd.openxmlformats-package.relationships+xml"/>
  <Override PartName="/ppt/slides/_rels/slide47.xml.rels" ContentType="application/vnd.openxmlformats-package.relationships+xml"/>
  <Override PartName="/ppt/slides/_rels/slide54.xml.rels" ContentType="application/vnd.openxmlformats-package.relationships+xml"/>
  <Override PartName="/ppt/slides/_rels/slide38.xml.rels" ContentType="application/vnd.openxmlformats-package.relationships+xml"/>
  <Override PartName="/ppt/slides/_rels/slide45.xml.rels" ContentType="application/vnd.openxmlformats-package.relationships+xml"/>
  <Override PartName="/ppt/slides/_rels/slide4.xml.rels" ContentType="application/vnd.openxmlformats-package.relationships+xml"/>
  <Override PartName="/ppt/slides/_rels/slide17.xml.rels" ContentType="application/vnd.openxmlformats-package.relationships+xml"/>
  <Override PartName="/ppt/slides/_rels/slide52.xml.rels" ContentType="application/vnd.openxmlformats-package.relationships+xml"/>
  <Override PartName="/ppt/slides/_rels/slide36.xml.rels" ContentType="application/vnd.openxmlformats-package.relationships+xml"/>
  <Override PartName="/ppt/slides/_rels/slide43.xml.rels" ContentType="application/vnd.openxmlformats-package.relationships+xml"/>
  <Override PartName="/ppt/slides/_rels/slide15.xml.rels" ContentType="application/vnd.openxmlformats-package.relationships+xml"/>
  <Override PartName="/ppt/slides/_rels/slide34.xml.rels" ContentType="application/vnd.openxmlformats-package.relationships+xml"/>
  <Override PartName="/ppt/slides/_rels/slide41.xml.rels" ContentType="application/vnd.openxmlformats-package.relationships+xml"/>
  <Override PartName="/ppt/slides/_rels/slide25.xml.rels" ContentType="application/vnd.openxmlformats-package.relationships+xml"/>
  <Override PartName="/ppt/slides/_rels/slide32.xml.rels" ContentType="application/vnd.openxmlformats-package.relationships+xml"/>
  <Override PartName="/ppt/slides/_rels/slide3.xml.rels" ContentType="application/vnd.openxmlformats-package.relationships+xml"/>
  <Override PartName="/ppt/slides/_rels/slide51.xml.rels" ContentType="application/vnd.openxmlformats-package.relationships+xml"/>
  <Override PartName="/ppt/slides/_rels/slide23.xml.rels" ContentType="application/vnd.openxmlformats-package.relationships+xml"/>
  <Override PartName="/ppt/slides/_rels/slide30.xml.rels" ContentType="application/vnd.openxmlformats-package.relationships+xml"/>
  <Override PartName="/ppt/slides/_rels/slide1.xml.rels" ContentType="application/vnd.openxmlformats-package.relationships+xml"/>
  <Override PartName="/ppt/slides/_rels/slide21.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57.xml.rels" ContentType="application/vnd.openxmlformats-package.relationships+xml"/>
  <Override PartName="/ppt/slides/slide17.xml" ContentType="application/vnd.openxmlformats-officedocument.presentationml.slide+xml"/>
  <Override PartName="/ppt/slides/slide4.xml" ContentType="application/vnd.openxmlformats-officedocument.presentationml.slide+xml"/>
  <Override PartName="/ppt/slides/slide42.xml" ContentType="application/vnd.openxmlformats-officedocument.presentationml.slide+xml"/>
  <Override PartName="/ppt/slides/slide26.xml" ContentType="application/vnd.openxmlformats-officedocument.presentationml.slide+xml"/>
  <Override PartName="/ppt/slides/slide51.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Override PartName="/ppt/slides/slide44.xml" ContentType="application/vnd.openxmlformats-officedocument.presentationml.slide+xml"/>
  <Override PartName="/ppt/slides/slide28.xml" ContentType="application/vnd.openxmlformats-officedocument.presentationml.slide+xml"/>
  <Override PartName="/ppt/slides/slide53.xml" ContentType="application/vnd.openxmlformats-officedocument.presentationml.slide+xml"/>
  <Override PartName="/ppt/slides/slide12.xml" ContentType="application/vnd.openxmlformats-officedocument.presentationml.slide+xml"/>
  <Override PartName="/ppt/slides/slide37.xml" ContentType="application/vnd.openxmlformats-officedocument.presentationml.slide+xml"/>
  <Override PartName="/ppt/slides/slide8.xml" ContentType="application/vnd.openxmlformats-officedocument.presentationml.slide+xml"/>
  <Override PartName="/ppt/slides/slide21.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30.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39.xml" ContentType="application/vnd.openxmlformats-officedocument.presentationml.slide+xml"/>
  <Override PartName="/ppt/slides/slide23.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slide41.xml" ContentType="application/vnd.openxmlformats-officedocument.presentationml.slide+xml"/>
  <Override PartName="/ppt/slides/slide25.xml" ContentType="application/vnd.openxmlformats-officedocument.presentationml.slide+xml"/>
  <Override PartName="/ppt/slides/slide50.xml" ContentType="application/vnd.openxmlformats-officedocument.presentationml.slide+xml"/>
  <Override PartName="/ppt/slides/slide3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theme/theme7.xml" ContentType="application/vnd.openxmlformats-officedocument.theme+xml"/>
  <Override PartName="/ppt/theme/theme4.xml" ContentType="application/vnd.openxmlformats-officedocument.theme+xml"/>
  <Override PartName="/ppt/theme/theme8.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6.xml" ContentType="application/vnd.openxmlformats-officedocument.theme+xml"/>
  <Override PartName="/ppt/theme/theme3.xml" ContentType="application/vnd.openxmlformats-officedocument.theme+xml"/>
  <Override PartName="/ppt/slideMasters/slideMaster1.xml" ContentType="application/vnd.openxmlformats-officedocument.presentationml.slideMaster+xml"/>
  <Override PartName="/ppt/slideMasters/slideMaster5.xml" ContentType="application/vnd.openxmlformats-officedocument.presentationml.slideMaster+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6.xml" ContentType="application/vnd.openxmlformats-officedocument.presentationml.slideMaster+xml"/>
  <Override PartName="/ppt/slideMasters/slideMaster3.xml" ContentType="application/vnd.openxmlformats-officedocument.presentationml.slideMaster+xml"/>
  <Override PartName="/ppt/slideMasters/slideMaster7.xml" ContentType="application/vnd.openxmlformats-officedocument.presentationml.slideMaster+xml"/>
  <Override PartName="/ppt/slideMasters/slideMaster4.xml" ContentType="application/vnd.openxmlformats-officedocument.presentationml.slideMaster+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3" name="PlaceHolder 1"/>
          <p:cNvSpPr>
            <a:spLocks noGrp="1"/>
          </p:cNvSpPr>
          <p:nvPr>
            <p:ph type="body"/>
          </p:nvPr>
        </p:nvSpPr>
        <p:spPr>
          <a:xfrm>
            <a:off x="777240" y="4777560"/>
            <a:ext cx="6217560" cy="4525920"/>
          </a:xfrm>
          <a:prstGeom prst="rect">
            <a:avLst/>
          </a:prstGeom>
        </p:spPr>
        <p:txBody>
          <a:bodyPr bIns="0" lIns="0" rIns="0" tIns="0" wrap="none"/>
          <a:p>
            <a:r>
              <a:rPr lang="en-US"/>
              <a:t>Click to edit the notes format</a:t>
            </a:r>
            <a:endParaRPr/>
          </a:p>
        </p:txBody>
      </p:sp>
      <p:sp>
        <p:nvSpPr>
          <p:cNvPr id="264" name="PlaceHolder 2"/>
          <p:cNvSpPr>
            <a:spLocks noGrp="1"/>
          </p:cNvSpPr>
          <p:nvPr>
            <p:ph type="hdr"/>
          </p:nvPr>
        </p:nvSpPr>
        <p:spPr>
          <a:xfrm>
            <a:off x="0" y="0"/>
            <a:ext cx="3372840" cy="502560"/>
          </a:xfrm>
          <a:prstGeom prst="rect">
            <a:avLst/>
          </a:prstGeom>
        </p:spPr>
        <p:txBody>
          <a:bodyPr bIns="0" lIns="0" rIns="0" tIns="0" wrap="none"/>
          <a:p>
            <a:r>
              <a:rPr lang="en-US"/>
              <a:t>&lt;header&gt;</a:t>
            </a:r>
            <a:endParaRPr/>
          </a:p>
        </p:txBody>
      </p:sp>
      <p:sp>
        <p:nvSpPr>
          <p:cNvPr id="265" name="PlaceHolder 3"/>
          <p:cNvSpPr>
            <a:spLocks noGrp="1"/>
          </p:cNvSpPr>
          <p:nvPr>
            <p:ph type="dt"/>
          </p:nvPr>
        </p:nvSpPr>
        <p:spPr>
          <a:xfrm>
            <a:off x="4399200" y="0"/>
            <a:ext cx="3372840" cy="502560"/>
          </a:xfrm>
          <a:prstGeom prst="rect">
            <a:avLst/>
          </a:prstGeom>
        </p:spPr>
        <p:txBody>
          <a:bodyPr bIns="0" lIns="0" rIns="0" tIns="0" wrap="none"/>
          <a:p>
            <a:pPr algn="r"/>
            <a:r>
              <a:rPr lang="en-US"/>
              <a:t>&lt;date/time&gt;</a:t>
            </a:r>
            <a:endParaRPr/>
          </a:p>
        </p:txBody>
      </p:sp>
      <p:sp>
        <p:nvSpPr>
          <p:cNvPr id="266" name="PlaceHolder 4"/>
          <p:cNvSpPr>
            <a:spLocks noGrp="1"/>
          </p:cNvSpPr>
          <p:nvPr>
            <p:ph type="ftr"/>
          </p:nvPr>
        </p:nvSpPr>
        <p:spPr>
          <a:xfrm>
            <a:off x="0" y="9555480"/>
            <a:ext cx="3372840" cy="502560"/>
          </a:xfrm>
          <a:prstGeom prst="rect">
            <a:avLst/>
          </a:prstGeom>
        </p:spPr>
        <p:txBody>
          <a:bodyPr anchor="b" bIns="0" lIns="0" rIns="0" tIns="0" wrap="none"/>
          <a:p>
            <a:r>
              <a:rPr lang="en-US"/>
              <a:t>&lt;footer&gt;</a:t>
            </a:r>
            <a:endParaRPr/>
          </a:p>
        </p:txBody>
      </p:sp>
      <p:sp>
        <p:nvSpPr>
          <p:cNvPr id="267" name="PlaceHolder 5"/>
          <p:cNvSpPr>
            <a:spLocks noGrp="1"/>
          </p:cNvSpPr>
          <p:nvPr>
            <p:ph type="sldNum"/>
          </p:nvPr>
        </p:nvSpPr>
        <p:spPr>
          <a:xfrm>
            <a:off x="4399200" y="9555480"/>
            <a:ext cx="3372840" cy="502560"/>
          </a:xfrm>
          <a:prstGeom prst="rect">
            <a:avLst/>
          </a:prstGeom>
        </p:spPr>
        <p:txBody>
          <a:bodyPr anchor="b" bIns="0" lIns="0" rIns="0" tIns="0" wrap="none"/>
          <a:p>
            <a:pPr algn="r"/>
            <a:fld id="{11010131-B111-41F1-8111-417121911181}" type="slidenum">
              <a:rPr lang="en-US"/>
              <a:t>&lt;number&gt;</a:t>
            </a:fld>
            <a:endParaRPr/>
          </a:p>
        </p:txBody>
      </p:sp>
    </p:spTree>
  </p:cSld>
  <p:clrMap accent1="accent1" accent2="accent2" accent3="accent3" accent4="accent4" accent5="accent5" accent6="accent6" bg1="lt1" bg2="lt2" folHlink="folHlink" hlink="hlink" tx1="dk1" tx2="dk2"/>
</p:notesMaster>
</file>

<file path=ppt/notesSlides/_rels/notesSlide1.xml.rels><?xml version="1.0" encoding="UTF-8"?>
<Relationships xmlns="http://schemas.openxmlformats.org/package/2006/relationships"><Relationship Id="rId1" Type="http://schemas.openxmlformats.org/officeDocument/2006/relationships/hyperlink" Target="https://mail01.ndc.nasa.gov/owa/redir.aspx?C=dNY9C1ZrwU-46Ch3MLpNuK0awUCcZtAIoWVF264_miM49P1JfnSyR5mC-cf7FPyzI4sARxJC--c.&amp;URL=mailto:sherry.l.palacios@nasa.gov" TargetMode="External"/><Relationship Id="rId2" Type="http://schemas.openxmlformats.org/officeDocument/2006/relationships/hyperlink" Target="https://mail01.ndc.nasa.gov/owa/redir.aspx?C=dNY9C1ZrwU-46Ch3MLpNuK0awUCcZtAIoWVF264_miM49P1JfnSyR5mC-cf7FPyzI4sARxJC--c.&amp;URL=mailto:sherry.l.palacios@nasa.gov" TargetMode="External"/><Relationship Id="rId3" Type="http://schemas.openxmlformats.org/officeDocument/2006/relationships/slide" Target="../slides/slide1.xml"/><Relationship Id="rId4"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58" name="PlaceHolder 1"/>
          <p:cNvSpPr>
            <a:spLocks noGrp="1"/>
          </p:cNvSpPr>
          <p:nvPr>
            <p:ph type="body"/>
          </p:nvPr>
        </p:nvSpPr>
        <p:spPr>
          <a:xfrm>
            <a:off x="0" y="0"/>
            <a:ext cx="-11796840" cy="-11796840"/>
          </a:xfrm>
          <a:prstGeom prst="rect">
            <a:avLst/>
          </a:prstGeom>
        </p:spPr>
        <p:txBody>
          <a:bodyPr bIns="45000" lIns="90000" rIns="90000" tIns="45000"/>
          <a:p>
            <a:r>
              <a:rPr lang="en-US" sz="1200">
                <a:solidFill>
                  <a:srgbClr val="000000"/>
                </a:solidFill>
                <a:latin typeface="+mn-lt"/>
                <a:ea typeface="+mn-ea"/>
              </a:rPr>
              <a:t>Abstract: We live in a special place. Come learn about the physics, chemistry, and biology of the California Current System and what that means for diving along coastal California. Our special patch of the ocean, and a few others in the world, make up only 2% of the surface area, but account for 25% of the primary productivity. Find out why. Also, learn about kelp sex, roaming chemosynthetic clams, marine snow, the iron hypothesis, harmful algal blooms, seagrasses, the oceanographic seasons, water quality issues, and NASA's involvement in studying Monterey Bay. If there is time, and interest, I'll also talk about tides, my secret tide-pooling spots, and good restaurants for when the dive is blown-out. Send me mail directly if you want me to include the tide-slides in the talk (</a:t>
            </a:r>
            <a:r>
              <a:rPr lang="en-US" sz="1200" u="sng">
                <a:solidFill>
                  <a:srgbClr val="000000"/>
                </a:solidFill>
                <a:latin typeface="+mn-lt"/>
                <a:ea typeface="+mn-ea"/>
                <a:hlinkClick r:id="rId1"/>
              </a:rPr>
              <a:t>sherry.l.palacios@nasa.gov</a:t>
            </a:r>
            <a:r>
              <a:rPr lang="en-US" sz="1200" u="sng">
                <a:solidFill>
                  <a:srgbClr val="000000"/>
                </a:solidFill>
                <a:latin typeface="+mn-lt"/>
                <a:ea typeface="+mn-ea"/>
                <a:hlinkClick r:id="rId2"/>
              </a:rPr>
              <a:t>).</a:t>
            </a:r>
            <a:endParaRPr/>
          </a:p>
        </p:txBody>
      </p:sp>
      <p:sp>
        <p:nvSpPr>
          <p:cNvPr id="559" name="TextShape 2"/>
          <p:cNvSpPr txBox="1"/>
          <p:nvPr/>
        </p:nvSpPr>
        <p:spPr>
          <a:xfrm>
            <a:off x="0" y="0"/>
            <a:ext cx="-11796840" cy="-11796840"/>
          </a:xfrm>
          <a:prstGeom prst="rect">
            <a:avLst/>
          </a:prstGeom>
        </p:spPr>
        <p:txBody>
          <a:bodyPr bIns="45000" lIns="90000" rIns="90000" tIns="45000"/>
          <a:p>
            <a:pPr>
              <a:lnSpc>
                <a:spcPct val="100000"/>
              </a:lnSpc>
            </a:pPr>
            <a:fld id="{81A18141-3151-41D1-A161-01A1C141F1B1}" type="slidenum">
              <a:rPr lang="en-US">
                <a:solidFill>
                  <a:srgbClr val="000000"/>
                </a:solidFill>
                <a:latin typeface="+mn-lt"/>
                <a:ea typeface="+mn-ea"/>
              </a:rPr>
              <a:t>&lt;number&gt;</a:t>
            </a:fld>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8" name="PlaceHolder 1"/>
          <p:cNvSpPr>
            <a:spLocks noGrp="1"/>
          </p:cNvSpPr>
          <p:nvPr>
            <p:ph type="body"/>
          </p:nvPr>
        </p:nvSpPr>
        <p:spPr>
          <a:xfrm>
            <a:off x="0" y="0"/>
            <a:ext cx="-11796840" cy="-11796840"/>
          </a:xfrm>
          <a:prstGeom prst="rect">
            <a:avLst/>
          </a:prstGeom>
        </p:spPr>
        <p:txBody>
          <a:bodyPr bIns="45000" lIns="90000" rIns="90000" tIns="45000"/>
          <a:p>
            <a:r>
              <a:rPr lang="en-US"/>
              <a:t>iron hypothesis</a:t>
            </a:r>
            <a:endParaRPr/>
          </a:p>
        </p:txBody>
      </p:sp>
      <p:sp>
        <p:nvSpPr>
          <p:cNvPr id="569" name="TextShape 2"/>
          <p:cNvSpPr txBox="1"/>
          <p:nvPr/>
        </p:nvSpPr>
        <p:spPr>
          <a:xfrm>
            <a:off x="0" y="0"/>
            <a:ext cx="-11796840" cy="-11796840"/>
          </a:xfrm>
          <a:prstGeom prst="rect">
            <a:avLst/>
          </a:prstGeom>
        </p:spPr>
        <p:txBody>
          <a:bodyPr bIns="45000" lIns="90000" rIns="90000" tIns="45000"/>
          <a:p>
            <a:pPr>
              <a:lnSpc>
                <a:spcPct val="100000"/>
              </a:lnSpc>
            </a:pPr>
            <a:fld id="{B1F1D151-8111-41E1-B101-D12151418171}" type="slidenum">
              <a:rPr lang="en-US">
                <a:solidFill>
                  <a:srgbClr val="000000"/>
                </a:solidFill>
                <a:latin typeface="+mn-lt"/>
                <a:ea typeface="+mn-ea"/>
              </a:rPr>
              <a:t>&lt;number&gt;</a:t>
            </a:fld>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0" name="PlaceHolder 1"/>
          <p:cNvSpPr>
            <a:spLocks noGrp="1"/>
          </p:cNvSpPr>
          <p:nvPr>
            <p:ph type="body"/>
          </p:nvPr>
        </p:nvSpPr>
        <p:spPr>
          <a:xfrm>
            <a:off x="0" y="0"/>
            <a:ext cx="-11796840" cy="-11796840"/>
          </a:xfrm>
          <a:prstGeom prst="rect">
            <a:avLst/>
          </a:prstGeom>
        </p:spPr>
        <p:txBody>
          <a:bodyPr bIns="45000" lIns="90000" rIns="90000" tIns="45000"/>
          <a:p>
            <a:r>
              <a:rPr lang="en-US"/>
              <a:t>Oceanography – Physical, Chemical, Geological, Biological</a:t>
            </a:r>
            <a:endParaRPr/>
          </a:p>
        </p:txBody>
      </p:sp>
      <p:sp>
        <p:nvSpPr>
          <p:cNvPr id="561" name="TextShape 2"/>
          <p:cNvSpPr txBox="1"/>
          <p:nvPr/>
        </p:nvSpPr>
        <p:spPr>
          <a:xfrm>
            <a:off x="0" y="0"/>
            <a:ext cx="-11796840" cy="-11796840"/>
          </a:xfrm>
          <a:prstGeom prst="rect">
            <a:avLst/>
          </a:prstGeom>
        </p:spPr>
        <p:txBody>
          <a:bodyPr bIns="45000" lIns="90000" rIns="90000" tIns="45000"/>
          <a:p>
            <a:pPr>
              <a:lnSpc>
                <a:spcPct val="100000"/>
              </a:lnSpc>
            </a:pPr>
            <a:fld id="{0101C151-51F1-4121-81F1-01310111F1D1}" type="slidenum">
              <a:rPr lang="en-US">
                <a:solidFill>
                  <a:srgbClr val="000000"/>
                </a:solidFill>
                <a:latin typeface="+mn-lt"/>
                <a:ea typeface="+mn-ea"/>
              </a:rPr>
              <a:t>&lt;number&gt;</a:t>
            </a:fld>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0" name="TextShape 1"/>
          <p:cNvSpPr txBox="1"/>
          <p:nvPr/>
        </p:nvSpPr>
        <p:spPr>
          <a:xfrm>
            <a:off x="0" y="0"/>
            <a:ext cx="-11796840" cy="-11796840"/>
          </a:xfrm>
          <a:prstGeom prst="rect">
            <a:avLst/>
          </a:prstGeom>
        </p:spPr>
        <p:txBody>
          <a:bodyPr bIns="45000" lIns="90000" rIns="90000" tIns="45000"/>
          <a:p>
            <a:pPr>
              <a:lnSpc>
                <a:spcPct val="100000"/>
              </a:lnSpc>
            </a:pPr>
            <a:fld id="{110141A1-1131-4131-B151-B1F131910121}" type="slidenum">
              <a:rPr lang="en-US">
                <a:solidFill>
                  <a:srgbClr val="000000"/>
                </a:solidFill>
                <a:latin typeface="+mn-lt"/>
                <a:ea typeface="+mn-ea"/>
              </a:rPr>
              <a:t>&lt;number&gt;</a:t>
            </a:fld>
            <a:endParaRPr/>
          </a:p>
        </p:txBody>
      </p:sp>
      <p:sp>
        <p:nvSpPr>
          <p:cNvPr id="571" name="PlaceHolder 2"/>
          <p:cNvSpPr>
            <a:spLocks noGrp="1"/>
          </p:cNvSpPr>
          <p:nvPr>
            <p:ph type="body"/>
          </p:nvPr>
        </p:nvSpPr>
        <p:spPr>
          <a:xfrm>
            <a:off x="0" y="0"/>
            <a:ext cx="-11796840" cy="-11796840"/>
          </a:xfrm>
          <a:prstGeom prst="rect">
            <a:avLst/>
          </a:prstGeom>
        </p:spPr>
        <p:txBody>
          <a:bodyPr bIns="45000" lIns="90000" rIns="90000" tIns="45000"/>
          <a:p>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2" name="TextShape 1"/>
          <p:cNvSpPr txBox="1"/>
          <p:nvPr/>
        </p:nvSpPr>
        <p:spPr>
          <a:xfrm>
            <a:off x="0" y="0"/>
            <a:ext cx="-11796840" cy="-11796840"/>
          </a:xfrm>
          <a:prstGeom prst="rect">
            <a:avLst/>
          </a:prstGeom>
        </p:spPr>
        <p:txBody>
          <a:bodyPr bIns="45000" lIns="90000" rIns="90000" tIns="45000"/>
          <a:p>
            <a:pPr>
              <a:lnSpc>
                <a:spcPct val="100000"/>
              </a:lnSpc>
            </a:pPr>
            <a:fld id="{E1213111-C121-4101-81A1-D1B1B14191F1}" type="slidenum">
              <a:rPr lang="en-US">
                <a:solidFill>
                  <a:srgbClr val="000000"/>
                </a:solidFill>
                <a:latin typeface="+mn-lt"/>
                <a:ea typeface="+mn-ea"/>
              </a:rPr>
              <a:t>&lt;number&gt;</a:t>
            </a:fld>
            <a:endParaRPr/>
          </a:p>
        </p:txBody>
      </p:sp>
      <p:sp>
        <p:nvSpPr>
          <p:cNvPr id="573" name="PlaceHolder 2"/>
          <p:cNvSpPr>
            <a:spLocks noGrp="1"/>
          </p:cNvSpPr>
          <p:nvPr>
            <p:ph type="body"/>
          </p:nvPr>
        </p:nvSpPr>
        <p:spPr>
          <a:xfrm>
            <a:off x="0" y="0"/>
            <a:ext cx="-11796840" cy="-11796840"/>
          </a:xfrm>
          <a:prstGeom prst="rect">
            <a:avLst/>
          </a:prstGeom>
        </p:spPr>
        <p:txBody>
          <a:bodyPr bIns="45000" lIns="90000" rIns="90000" tIns="45000"/>
          <a:p>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4" name="TextShape 1"/>
          <p:cNvSpPr txBox="1"/>
          <p:nvPr/>
        </p:nvSpPr>
        <p:spPr>
          <a:xfrm>
            <a:off x="0" y="0"/>
            <a:ext cx="-11796840" cy="-11796840"/>
          </a:xfrm>
          <a:prstGeom prst="rect">
            <a:avLst/>
          </a:prstGeom>
        </p:spPr>
        <p:txBody>
          <a:bodyPr bIns="45000" lIns="90000" rIns="90000" tIns="45000"/>
          <a:p>
            <a:pPr>
              <a:lnSpc>
                <a:spcPct val="100000"/>
              </a:lnSpc>
            </a:pPr>
            <a:fld id="{5151A111-1161-41F1-81A1-C1A1D1B1E141}" type="slidenum">
              <a:rPr lang="en-US">
                <a:solidFill>
                  <a:srgbClr val="000000"/>
                </a:solidFill>
                <a:latin typeface="+mn-lt"/>
                <a:ea typeface="+mn-ea"/>
              </a:rPr>
              <a:t>&lt;number&gt;</a:t>
            </a:fld>
            <a:endParaRPr/>
          </a:p>
        </p:txBody>
      </p:sp>
      <p:sp>
        <p:nvSpPr>
          <p:cNvPr id="575" name="PlaceHolder 2"/>
          <p:cNvSpPr>
            <a:spLocks noGrp="1"/>
          </p:cNvSpPr>
          <p:nvPr>
            <p:ph type="body"/>
          </p:nvPr>
        </p:nvSpPr>
        <p:spPr>
          <a:xfrm>
            <a:off x="0" y="0"/>
            <a:ext cx="-11796840" cy="-11796840"/>
          </a:xfrm>
          <a:prstGeom prst="rect">
            <a:avLst/>
          </a:prstGeom>
        </p:spPr>
        <p:txBody>
          <a:bodyPr bIns="45000" lIns="90000" rIns="90000" tIns="45000"/>
          <a:p>
            <a:pPr>
              <a:lnSpc>
                <a:spcPct val="100000"/>
              </a:lnSpc>
            </a:pPr>
            <a:r>
              <a:rPr lang="en-US">
                <a:latin typeface="Arial"/>
                <a:ea typeface="Arial"/>
              </a:rPr>
              <a:t>- kelps = large brown algae in the order Laminariales</a:t>
            </a:r>
            <a:endParaRPr/>
          </a:p>
          <a:p>
            <a:pPr>
              <a:lnSpc>
                <a:spcPct val="100000"/>
              </a:lnSpc>
            </a:pPr>
            <a:r>
              <a:rPr lang="en-US">
                <a:latin typeface="Arial"/>
                <a:ea typeface="Arial"/>
              </a:rPr>
              <a:t>	</a:t>
            </a:r>
            <a:r>
              <a:rPr lang="en-US">
                <a:latin typeface="Arial"/>
                <a:ea typeface="Arial"/>
              </a:rPr>
              <a:t>- 27 genera of kelp worldwide with varying morphologies, </a:t>
            </a:r>
            <a:endParaRPr/>
          </a:p>
          <a:p>
            <a:pPr>
              <a:lnSpc>
                <a:spcPct val="100000"/>
              </a:lnSpc>
            </a:pPr>
            <a:r>
              <a:rPr lang="en-US">
                <a:latin typeface="Arial"/>
                <a:ea typeface="Arial"/>
              </a:rPr>
              <a:t>	</a:t>
            </a:r>
            <a:r>
              <a:rPr lang="en-US">
                <a:latin typeface="Arial"/>
                <a:ea typeface="Arial"/>
              </a:rPr>
              <a:t>- hierarchy of vegetation layers</a:t>
            </a:r>
            <a:endParaRPr/>
          </a:p>
          <a:p>
            <a:pPr>
              <a:lnSpc>
                <a:spcPct val="100000"/>
              </a:lnSpc>
            </a:pPr>
            <a:r>
              <a:rPr lang="en-US">
                <a:latin typeface="Symbol"/>
                <a:ea typeface="Arial"/>
              </a:rPr>
              <a:t>·</a:t>
            </a:r>
            <a:r>
              <a:rPr lang="en-US">
                <a:latin typeface="Times New Roman"/>
                <a:ea typeface="Times New Roman"/>
              </a:rPr>
              <a:t>       </a:t>
            </a:r>
            <a:r>
              <a:rPr lang="en-US">
                <a:latin typeface="Arial"/>
                <a:ea typeface="Arial"/>
              </a:rPr>
              <a:t>4 genera produce floating canopies that extend from the bottom to the surface.</a:t>
            </a:r>
            <a:endParaRPr/>
          </a:p>
          <a:p>
            <a:pPr>
              <a:lnSpc>
                <a:spcPct val="100000"/>
              </a:lnSpc>
            </a:pPr>
            <a:r>
              <a:rPr lang="en-US">
                <a:latin typeface="Symbol"/>
                <a:ea typeface="Arial"/>
              </a:rPr>
              <a:t>·</a:t>
            </a:r>
            <a:r>
              <a:rPr lang="en-US">
                <a:latin typeface="Times New Roman"/>
                <a:ea typeface="Times New Roman"/>
              </a:rPr>
              <a:t>       </a:t>
            </a:r>
            <a:r>
              <a:rPr lang="en-US">
                <a:latin typeface="Arial"/>
                <a:ea typeface="Arial"/>
              </a:rPr>
              <a:t>others produce upright subsurface canopies (may or may not have floats)</a:t>
            </a:r>
            <a:endParaRPr/>
          </a:p>
          <a:p>
            <a:pPr>
              <a:lnSpc>
                <a:spcPct val="100000"/>
              </a:lnSpc>
            </a:pPr>
            <a:r>
              <a:rPr lang="en-US">
                <a:latin typeface="Symbol"/>
                <a:ea typeface="Arial"/>
              </a:rPr>
              <a:t>·</a:t>
            </a:r>
            <a:r>
              <a:rPr lang="en-US">
                <a:latin typeface="Times New Roman"/>
                <a:ea typeface="Times New Roman"/>
              </a:rPr>
              <a:t>       </a:t>
            </a:r>
            <a:r>
              <a:rPr lang="en-US">
                <a:latin typeface="Arial"/>
                <a:ea typeface="Arial"/>
              </a:rPr>
              <a:t>others produce bushy or prostrate canopies</a:t>
            </a:r>
            <a:r>
              <a:rPr lang="en-US">
                <a:latin typeface="Arial"/>
                <a:ea typeface="Arial"/>
              </a:rPr>
              <a:t>	</a:t>
            </a:r>
            <a:r>
              <a:rPr lang="en-US">
                <a:latin typeface="Arial"/>
                <a:ea typeface="Arial"/>
              </a:rPr>
              <a:t>	</a:t>
            </a:r>
            <a:endParaRPr/>
          </a:p>
          <a:p>
            <a:pPr>
              <a:lnSpc>
                <a:spcPct val="100000"/>
              </a:lnSpc>
            </a:pPr>
            <a:r>
              <a:rPr lang="en-US">
                <a:latin typeface="Symbol"/>
                <a:ea typeface="Arial"/>
              </a:rPr>
              <a:t>·</a:t>
            </a:r>
            <a:r>
              <a:rPr lang="en-US">
                <a:latin typeface="Times New Roman"/>
                <a:ea typeface="Times New Roman"/>
              </a:rPr>
              <a:t>       </a:t>
            </a:r>
            <a:r>
              <a:rPr lang="en-US">
                <a:latin typeface="Arial"/>
                <a:ea typeface="Arial"/>
              </a:rPr>
              <a:t>bottom layer under these kelp canopies consists of a variety of foliose &amp; crustose       understory algae and sessile suspension and filter feeding inverts</a:t>
            </a:r>
            <a:endParaRPr/>
          </a:p>
          <a:p>
            <a:pPr>
              <a:lnSpc>
                <a:spcPct val="100000"/>
              </a:lnSpc>
            </a:pPr>
            <a:r>
              <a:rPr lang="en-US">
                <a:latin typeface="Symbol"/>
                <a:ea typeface="Arial"/>
              </a:rPr>
              <a:t>·</a:t>
            </a:r>
            <a:r>
              <a:rPr lang="en-US">
                <a:latin typeface="Times New Roman"/>
                <a:ea typeface="Times New Roman"/>
              </a:rPr>
              <a:t>       </a:t>
            </a:r>
            <a:r>
              <a:rPr lang="en-US">
                <a:latin typeface="Arial"/>
                <a:ea typeface="Arial"/>
              </a:rPr>
              <a:t>-many species of fish and invertebrates use the 3d structure of kelp for: </a:t>
            </a:r>
            <a:endParaRPr/>
          </a:p>
          <a:p>
            <a:pPr>
              <a:lnSpc>
                <a:spcPct val="100000"/>
              </a:lnSpc>
            </a:pPr>
            <a:r>
              <a:rPr lang="en-US">
                <a:latin typeface="Symbol"/>
                <a:ea typeface="Arial"/>
              </a:rPr>
              <a:t>·</a:t>
            </a:r>
            <a:r>
              <a:rPr lang="en-US">
                <a:latin typeface="Times New Roman"/>
                <a:ea typeface="Times New Roman"/>
              </a:rPr>
              <a:t>       </a:t>
            </a:r>
            <a:r>
              <a:rPr lang="en-US">
                <a:latin typeface="Arial"/>
                <a:ea typeface="Arial"/>
              </a:rPr>
              <a:t>shelter from predators or excess water motion</a:t>
            </a:r>
            <a:endParaRPr/>
          </a:p>
          <a:p>
            <a:pPr>
              <a:lnSpc>
                <a:spcPct val="100000"/>
              </a:lnSpc>
            </a:pPr>
            <a:r>
              <a:rPr lang="en-US">
                <a:latin typeface="Symbol"/>
                <a:ea typeface="Arial"/>
              </a:rPr>
              <a:t>·</a:t>
            </a:r>
            <a:r>
              <a:rPr lang="en-US">
                <a:latin typeface="Times New Roman"/>
                <a:ea typeface="Times New Roman"/>
              </a:rPr>
              <a:t>       </a:t>
            </a:r>
            <a:r>
              <a:rPr lang="en-US">
                <a:latin typeface="Arial"/>
                <a:ea typeface="Arial"/>
              </a:rPr>
              <a:t>nursery habitat </a:t>
            </a:r>
            <a:endParaRPr/>
          </a:p>
          <a:p>
            <a:pPr>
              <a:lnSpc>
                <a:spcPct val="100000"/>
              </a:lnSpc>
            </a:pPr>
            <a:r>
              <a:rPr lang="en-US">
                <a:latin typeface="Symbol"/>
                <a:ea typeface="Arial"/>
              </a:rPr>
              <a:t>·</a:t>
            </a:r>
            <a:r>
              <a:rPr lang="en-US">
                <a:latin typeface="Times New Roman"/>
                <a:ea typeface="Times New Roman"/>
              </a:rPr>
              <a:t>       </a:t>
            </a:r>
            <a:r>
              <a:rPr lang="en-US">
                <a:latin typeface="Arial"/>
                <a:ea typeface="Arial"/>
              </a:rPr>
              <a:t>substrate</a:t>
            </a:r>
            <a:endParaRPr/>
          </a:p>
          <a:p>
            <a:pPr>
              <a:lnSpc>
                <a:spcPct val="100000"/>
              </a:lnSpc>
            </a:pPr>
            <a:r>
              <a:rPr lang="en-US">
                <a:latin typeface="Symbol"/>
                <a:ea typeface="Arial"/>
              </a:rPr>
              <a:t>·</a:t>
            </a:r>
            <a:r>
              <a:rPr lang="en-US">
                <a:latin typeface="Times New Roman"/>
                <a:ea typeface="Times New Roman"/>
              </a:rPr>
              <a:t>       </a:t>
            </a:r>
            <a:r>
              <a:rPr lang="en-US">
                <a:latin typeface="Arial"/>
                <a:ea typeface="Arial"/>
              </a:rPr>
              <a:t>food (direct and indirect consumption)</a:t>
            </a:r>
            <a:endParaRPr/>
          </a:p>
          <a:p>
            <a:pPr>
              <a:lnSpc>
                <a:spcPct val="100000"/>
              </a:lnSpc>
            </a:pPr>
            <a:r>
              <a:rPr lang="en-US">
                <a:latin typeface="Symbol"/>
                <a:ea typeface="Arial"/>
              </a:rPr>
              <a:t>·</a:t>
            </a:r>
            <a:r>
              <a:rPr lang="en-US">
                <a:latin typeface="Times New Roman"/>
                <a:ea typeface="Times New Roman"/>
              </a:rPr>
              <a:t>       </a:t>
            </a:r>
            <a:r>
              <a:rPr lang="en-US">
                <a:latin typeface="Arial"/>
                <a:ea typeface="Arial"/>
              </a:rPr>
              <a:t>food chain support</a:t>
            </a:r>
            <a:endParaRPr/>
          </a:p>
          <a:p>
            <a:pPr>
              <a:lnSpc>
                <a:spcPct val="100000"/>
              </a:lnSpc>
            </a:pPr>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6" name="TextShape 1"/>
          <p:cNvSpPr txBox="1"/>
          <p:nvPr/>
        </p:nvSpPr>
        <p:spPr>
          <a:xfrm>
            <a:off x="0" y="0"/>
            <a:ext cx="-11796840" cy="-11796840"/>
          </a:xfrm>
          <a:prstGeom prst="rect">
            <a:avLst/>
          </a:prstGeom>
        </p:spPr>
        <p:txBody>
          <a:bodyPr bIns="45000" lIns="90000" rIns="90000" tIns="45000"/>
          <a:p>
            <a:pPr>
              <a:lnSpc>
                <a:spcPct val="100000"/>
              </a:lnSpc>
            </a:pPr>
            <a:fld id="{71215151-81F1-41C1-A161-61A121914111}" type="slidenum">
              <a:rPr lang="en-US">
                <a:solidFill>
                  <a:srgbClr val="000000"/>
                </a:solidFill>
                <a:latin typeface="+mn-lt"/>
                <a:ea typeface="+mn-ea"/>
              </a:rPr>
              <a:t>&lt;number&gt;</a:t>
            </a:fld>
            <a:endParaRPr/>
          </a:p>
        </p:txBody>
      </p:sp>
      <p:sp>
        <p:nvSpPr>
          <p:cNvPr id="577" name="PlaceHolder 2"/>
          <p:cNvSpPr>
            <a:spLocks noGrp="1"/>
          </p:cNvSpPr>
          <p:nvPr>
            <p:ph type="body"/>
          </p:nvPr>
        </p:nvSpPr>
        <p:spPr>
          <a:xfrm>
            <a:off x="0" y="0"/>
            <a:ext cx="-11796840" cy="-11796840"/>
          </a:xfrm>
          <a:prstGeom prst="rect">
            <a:avLst/>
          </a:prstGeom>
        </p:spPr>
        <p:txBody>
          <a:bodyPr bIns="45000" lIns="90000" rIns="90000" tIns="45000"/>
          <a:p>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8" name="TextShape 1"/>
          <p:cNvSpPr txBox="1"/>
          <p:nvPr/>
        </p:nvSpPr>
        <p:spPr>
          <a:xfrm>
            <a:off x="0" y="0"/>
            <a:ext cx="-11796840" cy="-11796840"/>
          </a:xfrm>
          <a:prstGeom prst="rect">
            <a:avLst/>
          </a:prstGeom>
        </p:spPr>
        <p:txBody>
          <a:bodyPr bIns="45000" lIns="90000" rIns="90000" tIns="45000"/>
          <a:p>
            <a:pPr>
              <a:lnSpc>
                <a:spcPct val="100000"/>
              </a:lnSpc>
            </a:pPr>
            <a:fld id="{41114141-5121-4131-8171-0141C1719181}" type="slidenum">
              <a:rPr lang="en-US">
                <a:solidFill>
                  <a:srgbClr val="000000"/>
                </a:solidFill>
                <a:latin typeface="+mn-lt"/>
                <a:ea typeface="+mn-ea"/>
              </a:rPr>
              <a:t>&lt;number&gt;</a:t>
            </a:fld>
            <a:endParaRPr/>
          </a:p>
        </p:txBody>
      </p:sp>
      <p:sp>
        <p:nvSpPr>
          <p:cNvPr id="579" name="PlaceHolder 2"/>
          <p:cNvSpPr>
            <a:spLocks noGrp="1"/>
          </p:cNvSpPr>
          <p:nvPr>
            <p:ph type="body"/>
          </p:nvPr>
        </p:nvSpPr>
        <p:spPr>
          <a:xfrm>
            <a:off x="0" y="0"/>
            <a:ext cx="-11796840" cy="-11796840"/>
          </a:xfrm>
          <a:prstGeom prst="rect">
            <a:avLst/>
          </a:prstGeom>
        </p:spPr>
        <p:txBody>
          <a:bodyPr bIns="45000" lIns="90000" rIns="90000" tIns="45000"/>
          <a:p>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80" name="PlaceHolder 1"/>
          <p:cNvSpPr>
            <a:spLocks noGrp="1"/>
          </p:cNvSpPr>
          <p:nvPr>
            <p:ph type="body"/>
          </p:nvPr>
        </p:nvSpPr>
        <p:spPr>
          <a:xfrm>
            <a:off x="0" y="0"/>
            <a:ext cx="-11796840" cy="-11796840"/>
          </a:xfrm>
          <a:prstGeom prst="rect">
            <a:avLst/>
          </a:prstGeom>
        </p:spPr>
        <p:txBody>
          <a:bodyPr bIns="45000" lIns="90000" rIns="90000" tIns="45000"/>
          <a:p>
            <a:r>
              <a:rPr lang="en-US"/>
              <a:t>Changes to nereocystis north of SF</a:t>
            </a:r>
            <a:endParaRPr/>
          </a:p>
        </p:txBody>
      </p:sp>
      <p:sp>
        <p:nvSpPr>
          <p:cNvPr id="581" name="TextShape 2"/>
          <p:cNvSpPr txBox="1"/>
          <p:nvPr/>
        </p:nvSpPr>
        <p:spPr>
          <a:xfrm>
            <a:off x="0" y="0"/>
            <a:ext cx="-11796840" cy="-11796840"/>
          </a:xfrm>
          <a:prstGeom prst="rect">
            <a:avLst/>
          </a:prstGeom>
        </p:spPr>
        <p:txBody>
          <a:bodyPr bIns="45000" lIns="90000" rIns="90000" tIns="45000"/>
          <a:p>
            <a:pPr>
              <a:lnSpc>
                <a:spcPct val="100000"/>
              </a:lnSpc>
            </a:pPr>
            <a:fld id="{A121B161-F1E1-41D1-A101-61A1E14141A1}" type="slidenum">
              <a:rPr lang="en-US">
                <a:solidFill>
                  <a:srgbClr val="000000"/>
                </a:solidFill>
                <a:latin typeface="+mn-lt"/>
                <a:ea typeface="+mn-ea"/>
              </a:rPr>
              <a:t>&lt;number&gt;</a:t>
            </a:fld>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82" name="TextShape 1"/>
          <p:cNvSpPr txBox="1"/>
          <p:nvPr/>
        </p:nvSpPr>
        <p:spPr>
          <a:xfrm>
            <a:off x="0" y="0"/>
            <a:ext cx="-11796840" cy="-11796840"/>
          </a:xfrm>
          <a:prstGeom prst="rect">
            <a:avLst/>
          </a:prstGeom>
        </p:spPr>
        <p:txBody>
          <a:bodyPr bIns="45000" lIns="90000" rIns="90000" tIns="45000"/>
          <a:p>
            <a:pPr>
              <a:lnSpc>
                <a:spcPct val="100000"/>
              </a:lnSpc>
            </a:pPr>
            <a:fld id="{C1B1E101-91C1-41D1-91E1-E1B151316151}" type="slidenum">
              <a:rPr lang="en-US">
                <a:solidFill>
                  <a:srgbClr val="000000"/>
                </a:solidFill>
                <a:latin typeface="+mn-lt"/>
                <a:ea typeface="+mn-ea"/>
              </a:rPr>
              <a:t>&lt;number&gt;</a:t>
            </a:fld>
            <a:endParaRPr/>
          </a:p>
        </p:txBody>
      </p:sp>
      <p:sp>
        <p:nvSpPr>
          <p:cNvPr id="583" name="PlaceHolder 2"/>
          <p:cNvSpPr>
            <a:spLocks noGrp="1"/>
          </p:cNvSpPr>
          <p:nvPr>
            <p:ph type="body"/>
          </p:nvPr>
        </p:nvSpPr>
        <p:spPr>
          <a:xfrm>
            <a:off x="0" y="0"/>
            <a:ext cx="-11796840" cy="-11796840"/>
          </a:xfrm>
          <a:prstGeom prst="rect">
            <a:avLst/>
          </a:prstGeom>
        </p:spPr>
        <p:txBody>
          <a:bodyPr bIns="45000" lIns="90000" rIns="90000" tIns="45000"/>
          <a:p>
            <a:pPr>
              <a:lnSpc>
                <a:spcPct val="100000"/>
              </a:lnSpc>
            </a:pPr>
            <a:r>
              <a:rPr lang="en-US">
                <a:latin typeface="Times New Roman"/>
              </a:rPr>
              <a:t>Kelp forest structure similar to terrestrial forests – different canopy levels, varied understory</a:t>
            </a:r>
            <a:endParaRPr/>
          </a:p>
          <a:p>
            <a:pPr>
              <a:lnSpc>
                <a:spcPct val="100000"/>
              </a:lnSpc>
            </a:pPr>
            <a:r>
              <a:rPr lang="en-US">
                <a:latin typeface="Times New Roman"/>
              </a:rPr>
              <a:t>Kelp forests more productive, more diverse (phylogenetically)</a:t>
            </a:r>
            <a:endParaRPr/>
          </a:p>
          <a:p>
            <a:pPr>
              <a:lnSpc>
                <a:spcPct val="100000"/>
              </a:lnSpc>
            </a:pPr>
            <a:r>
              <a:rPr lang="en-US">
                <a:latin typeface="Times New Roman"/>
              </a:rPr>
              <a:t>Shorter life spans, shorter heights</a:t>
            </a:r>
            <a:endParaRPr/>
          </a:p>
          <a:p>
            <a:pPr>
              <a:lnSpc>
                <a:spcPct val="100000"/>
              </a:lnSpc>
            </a:pPr>
            <a:r>
              <a:rPr lang="en-US">
                <a:latin typeface="Times New Roman"/>
              </a:rPr>
              <a:t>Kelp forests reach 10-30 meters within 1-3 years, few sp. lasting more than 25 years</a:t>
            </a:r>
            <a:endParaRPr/>
          </a:p>
          <a:p>
            <a:pPr>
              <a:lnSpc>
                <a:spcPct val="100000"/>
              </a:lnSpc>
            </a:pPr>
            <a:r>
              <a:rPr lang="en-US">
                <a:latin typeface="Times New Roman"/>
              </a:rPr>
              <a:t>Terr. forests reach 10-30 meters within 20-30 years, living thousands of years</a:t>
            </a:r>
            <a:endParaRPr/>
          </a:p>
          <a:p>
            <a:pPr>
              <a:lnSpc>
                <a:spcPct val="100000"/>
              </a:lnSpc>
            </a:pPr>
            <a:r>
              <a:rPr b="1" lang="en-US">
                <a:latin typeface="Times New Roman"/>
              </a:rPr>
              <a:t>Recruitment and growth of new kelp depends upon canopy breaks for available light</a:t>
            </a:r>
            <a:endParaRPr/>
          </a:p>
          <a:p>
            <a:pPr>
              <a:lnSpc>
                <a:spcPct val="100000"/>
              </a:lnSpc>
            </a:pPr>
            <a:r>
              <a:rPr b="1" lang="en-US">
                <a:latin typeface="Times New Roman"/>
              </a:rPr>
              <a:t>Terrestrial forests are habitat for roughly 3 phyla</a:t>
            </a:r>
            <a:endParaRPr/>
          </a:p>
          <a:p>
            <a:pPr>
              <a:lnSpc>
                <a:spcPct val="100000"/>
              </a:lnSpc>
            </a:pPr>
            <a:r>
              <a:rPr b="1" lang="en-US">
                <a:latin typeface="Times New Roman"/>
              </a:rPr>
              <a:t>Kelp forests are habitat for 10 or more phyla</a:t>
            </a:r>
            <a:endParaRPr/>
          </a:p>
          <a:p>
            <a:pPr>
              <a:lnSpc>
                <a:spcPct val="100000"/>
              </a:lnSpc>
            </a:pPr>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2" name="PlaceHolder 1"/>
          <p:cNvSpPr>
            <a:spLocks noGrp="1"/>
          </p:cNvSpPr>
          <p:nvPr>
            <p:ph type="body"/>
          </p:nvPr>
        </p:nvSpPr>
        <p:spPr>
          <a:xfrm>
            <a:off x="0" y="0"/>
            <a:ext cx="-11796840" cy="-11796840"/>
          </a:xfrm>
          <a:prstGeom prst="rect">
            <a:avLst/>
          </a:prstGeom>
        </p:spPr>
        <p:txBody>
          <a:bodyPr bIns="45000" lIns="90000" rIns="90000" tIns="45000"/>
          <a:p>
            <a:r>
              <a:rPr lang="en-US"/>
              <a:t>Winds and global physical forcing</a:t>
            </a:r>
            <a:endParaRPr/>
          </a:p>
        </p:txBody>
      </p:sp>
      <p:sp>
        <p:nvSpPr>
          <p:cNvPr id="563" name="TextShape 2"/>
          <p:cNvSpPr txBox="1"/>
          <p:nvPr/>
        </p:nvSpPr>
        <p:spPr>
          <a:xfrm>
            <a:off x="0" y="0"/>
            <a:ext cx="-11796840" cy="-11796840"/>
          </a:xfrm>
          <a:prstGeom prst="rect">
            <a:avLst/>
          </a:prstGeom>
        </p:spPr>
        <p:txBody>
          <a:bodyPr bIns="45000" lIns="90000" rIns="90000" tIns="45000"/>
          <a:p>
            <a:pPr>
              <a:lnSpc>
                <a:spcPct val="100000"/>
              </a:lnSpc>
            </a:pPr>
            <a:fld id="{A1D15131-9191-4121-A151-D14191A141D1}" type="slidenum">
              <a:rPr lang="en-US">
                <a:solidFill>
                  <a:srgbClr val="000000"/>
                </a:solidFill>
                <a:latin typeface="+mn-lt"/>
                <a:ea typeface="+mn-ea"/>
              </a:rPr>
              <a:t>&lt;number&gt;</a:t>
            </a:fld>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84" name="PlaceHolder 1"/>
          <p:cNvSpPr>
            <a:spLocks noGrp="1"/>
          </p:cNvSpPr>
          <p:nvPr>
            <p:ph type="body"/>
          </p:nvPr>
        </p:nvSpPr>
        <p:spPr>
          <a:xfrm>
            <a:off x="0" y="0"/>
            <a:ext cx="-11796840" cy="-11796840"/>
          </a:xfrm>
          <a:prstGeom prst="rect">
            <a:avLst/>
          </a:prstGeom>
        </p:spPr>
        <p:txBody>
          <a:bodyPr bIns="45000" lIns="90000" rIns="90000" tIns="45000"/>
          <a:p>
            <a:pPr>
              <a:lnSpc>
                <a:spcPct val="100000"/>
              </a:lnSpc>
              <a:buFont typeface="StarSymbol"/>
              <a:buAutoNum type="arabicPeriod"/>
            </a:pPr>
            <a:r>
              <a:rPr lang="en-US" sz="1200"/>
              <a:t>among the fastest growing plants in the world in either marine or terrestrial habitats.  maximum elongation rates in the giant kelp </a:t>
            </a:r>
            <a:r>
              <a:rPr i="1" lang="en-US" sz="1200"/>
              <a:t>Macrocystis pyrifera</a:t>
            </a:r>
            <a:r>
              <a:rPr lang="en-US" sz="1200"/>
              <a:t> are on the order of 12 -18 inches per day</a:t>
            </a:r>
            <a:endParaRPr/>
          </a:p>
          <a:p>
            <a:pPr>
              <a:lnSpc>
                <a:spcPct val="100000"/>
              </a:lnSpc>
              <a:buFont typeface="StarSymbol"/>
              <a:buAutoNum type="arabicPeriod"/>
            </a:pPr>
            <a:r>
              <a:rPr lang="en-US" sz="1200"/>
              <a:t>kelp forests are among the most productive communities in the world. Estimates of productivity comparable to tropical rain forests.</a:t>
            </a:r>
            <a:endParaRPr/>
          </a:p>
          <a:p>
            <a:pPr>
              <a:lnSpc>
                <a:spcPct val="100000"/>
              </a:lnSpc>
              <a:buFont typeface="StarSymbol"/>
              <a:buAutoNum type="arabicPeriod"/>
            </a:pPr>
            <a:r>
              <a:rPr lang="en-US" sz="1200"/>
              <a:t>Interestingly, the biomass of the primary producers is two orders of magnitude less in the kelp forest. which really points to the high productivity of kelp relative to land plants</a:t>
            </a:r>
            <a:endParaRPr/>
          </a:p>
          <a:p>
            <a:pPr>
              <a:lnSpc>
                <a:spcPct val="100000"/>
              </a:lnSpc>
              <a:buFont typeface="StarSymbol"/>
              <a:buAutoNum type="arabicPeriod"/>
            </a:pPr>
            <a:r>
              <a:rPr lang="en-US" sz="1200"/>
              <a:t>Only about 5-10 % of the primary production is consumed by grazers in either terrestrial or kelp forests.  </a:t>
            </a:r>
            <a:endParaRPr/>
          </a:p>
          <a:p>
            <a:pPr>
              <a:lnSpc>
                <a:spcPct val="100000"/>
              </a:lnSpc>
              <a:buFont typeface="StarSymbol"/>
              <a:buAutoNum type="arabicPeriod"/>
            </a:pPr>
            <a:r>
              <a:rPr lang="en-US" sz="1200"/>
              <a:t>In terrestrial forests most of the biomass accumates on the ground and persists as litter on the forest floor.  </a:t>
            </a:r>
            <a:endParaRPr/>
          </a:p>
          <a:p>
            <a:pPr>
              <a:lnSpc>
                <a:spcPct val="100000"/>
              </a:lnSpc>
              <a:buFont typeface="StarSymbol"/>
              <a:buAutoNum type="arabicPeriod"/>
            </a:pPr>
            <a:r>
              <a:rPr lang="en-US" sz="1200"/>
              <a:t>There is an order of magnitude less litter on the floor of a kelp forest compared to terrestrial forests </a:t>
            </a:r>
            <a:endParaRPr/>
          </a:p>
          <a:p>
            <a:pPr>
              <a:lnSpc>
                <a:spcPct val="100000"/>
              </a:lnSpc>
              <a:buFont typeface="StarSymbol"/>
              <a:buAutoNum type="arabicPeriod"/>
            </a:pPr>
            <a:r>
              <a:rPr lang="en-US" sz="1200">
                <a:latin typeface="Times New Roman"/>
              </a:rPr>
              <a:t>The reason is that in kelp forests most of the primary production is exported out of the forest by currents as floating mats on the surface or as detached fragments that drift along the bottom.  Much of it ends up in deeper water, where it is consumed by organisms living below the photic zone.  For example, research done in Monterey Submarine Canyon showed that a major component of the diet of deepwater sea urchins was kelp that had drifted into the canyon.</a:t>
            </a:r>
            <a:endParaRPr/>
          </a:p>
          <a:p>
            <a:pPr>
              <a:lnSpc>
                <a:spcPct val="100000"/>
              </a:lnSpc>
            </a:pPr>
            <a:endParaRPr/>
          </a:p>
        </p:txBody>
      </p:sp>
      <p:sp>
        <p:nvSpPr>
          <p:cNvPr id="585" name="TextShape 2"/>
          <p:cNvSpPr txBox="1"/>
          <p:nvPr/>
        </p:nvSpPr>
        <p:spPr>
          <a:xfrm>
            <a:off x="0" y="0"/>
            <a:ext cx="-11796840" cy="-11796840"/>
          </a:xfrm>
          <a:prstGeom prst="rect">
            <a:avLst/>
          </a:prstGeom>
        </p:spPr>
        <p:txBody>
          <a:bodyPr bIns="45000" lIns="90000" rIns="90000" tIns="45000"/>
          <a:p>
            <a:pPr>
              <a:lnSpc>
                <a:spcPct val="100000"/>
              </a:lnSpc>
            </a:pPr>
            <a:fld id="{E1818111-71A1-4131-8171-A12181A121B1}" type="slidenum">
              <a:rPr lang="en-US">
                <a:solidFill>
                  <a:srgbClr val="000000"/>
                </a:solidFill>
                <a:latin typeface="+mn-lt"/>
                <a:ea typeface="+mn-ea"/>
              </a:rPr>
              <a:t>&lt;number&gt;</a:t>
            </a:fld>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86" name="TextShape 1"/>
          <p:cNvSpPr txBox="1"/>
          <p:nvPr/>
        </p:nvSpPr>
        <p:spPr>
          <a:xfrm>
            <a:off x="0" y="0"/>
            <a:ext cx="-11796840" cy="-11796840"/>
          </a:xfrm>
          <a:prstGeom prst="rect">
            <a:avLst/>
          </a:prstGeom>
        </p:spPr>
        <p:txBody>
          <a:bodyPr bIns="45000" lIns="90000" rIns="90000" tIns="45000"/>
          <a:p>
            <a:pPr>
              <a:lnSpc>
                <a:spcPct val="100000"/>
              </a:lnSpc>
            </a:pPr>
            <a:fld id="{61A1A1B1-41F1-41E1-B161-71717121E161}" type="slidenum">
              <a:rPr lang="en-US">
                <a:solidFill>
                  <a:srgbClr val="000000"/>
                </a:solidFill>
                <a:latin typeface="+mn-lt"/>
                <a:ea typeface="+mn-ea"/>
              </a:rPr>
              <a:t>&lt;number&gt;</a:t>
            </a:fld>
            <a:endParaRPr/>
          </a:p>
        </p:txBody>
      </p:sp>
      <p:sp>
        <p:nvSpPr>
          <p:cNvPr id="587" name="PlaceHolder 2"/>
          <p:cNvSpPr>
            <a:spLocks noGrp="1"/>
          </p:cNvSpPr>
          <p:nvPr>
            <p:ph type="body"/>
          </p:nvPr>
        </p:nvSpPr>
        <p:spPr>
          <a:xfrm>
            <a:off x="0" y="0"/>
            <a:ext cx="-11796840" cy="-11796840"/>
          </a:xfrm>
          <a:prstGeom prst="rect">
            <a:avLst/>
          </a:prstGeom>
        </p:spPr>
        <p:txBody>
          <a:bodyPr bIns="45000" lIns="90000" rIns="90000" tIns="45000"/>
          <a:p>
            <a:pPr>
              <a:lnSpc>
                <a:spcPct val="100000"/>
              </a:lnSpc>
            </a:pPr>
            <a:r>
              <a:rPr lang="en-US">
                <a:latin typeface="Times New Roman"/>
              </a:rPr>
              <a:t>Sporophylls = specialized blades at base of plant; the site of reproduction – spore production.  Each sporophyll can contain billions of spores.</a:t>
            </a:r>
            <a:endParaRPr/>
          </a:p>
          <a:p>
            <a:pPr>
              <a:lnSpc>
                <a:spcPct val="100000"/>
              </a:lnSpc>
            </a:pPr>
            <a:r>
              <a:rPr lang="en-US">
                <a:latin typeface="Times New Roman"/>
              </a:rPr>
              <a:t>Sporangia are housed in the sorus</a:t>
            </a:r>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88" name="TextShape 1"/>
          <p:cNvSpPr txBox="1"/>
          <p:nvPr/>
        </p:nvSpPr>
        <p:spPr>
          <a:xfrm>
            <a:off x="0" y="0"/>
            <a:ext cx="-11796840" cy="-11796840"/>
          </a:xfrm>
          <a:prstGeom prst="rect">
            <a:avLst/>
          </a:prstGeom>
        </p:spPr>
        <p:txBody>
          <a:bodyPr bIns="45000" lIns="90000" rIns="90000" tIns="45000"/>
          <a:p>
            <a:pPr>
              <a:lnSpc>
                <a:spcPct val="100000"/>
              </a:lnSpc>
            </a:pPr>
            <a:fld id="{81D1A191-D121-41A1-B1C1-012191B1E161}" type="slidenum">
              <a:rPr lang="en-US">
                <a:solidFill>
                  <a:srgbClr val="000000"/>
                </a:solidFill>
                <a:latin typeface="+mn-lt"/>
                <a:ea typeface="+mn-ea"/>
              </a:rPr>
              <a:t>&lt;number&gt;</a:t>
            </a:fld>
            <a:endParaRPr/>
          </a:p>
        </p:txBody>
      </p:sp>
      <p:sp>
        <p:nvSpPr>
          <p:cNvPr id="589" name="PlaceHolder 2"/>
          <p:cNvSpPr>
            <a:spLocks noGrp="1"/>
          </p:cNvSpPr>
          <p:nvPr>
            <p:ph type="body"/>
          </p:nvPr>
        </p:nvSpPr>
        <p:spPr>
          <a:xfrm>
            <a:off x="0" y="0"/>
            <a:ext cx="-11796840" cy="-11796840"/>
          </a:xfrm>
          <a:prstGeom prst="rect">
            <a:avLst/>
          </a:prstGeom>
        </p:spPr>
        <p:txBody>
          <a:bodyPr bIns="45000" lIns="90000" rIns="90000" tIns="45000"/>
          <a:p>
            <a:pPr>
              <a:lnSpc>
                <a:spcPct val="100000"/>
              </a:lnSpc>
              <a:buFont typeface="StarSymbol"/>
              <a:buAutoNum type="arabicPeriod"/>
            </a:pPr>
            <a:r>
              <a:rPr lang="en-US" sz="1200"/>
              <a:t>kelps are very fecund - A given plant can produce over 10 trillion spores during its relatively short lifetime, which for some species like the giant kelp is at most a couple years. </a:t>
            </a:r>
            <a:endParaRPr/>
          </a:p>
          <a:p>
            <a:pPr>
              <a:lnSpc>
                <a:spcPct val="100000"/>
              </a:lnSpc>
              <a:buFont typeface="StarSymbol"/>
              <a:buAutoNum type="arabicPeriod"/>
            </a:pPr>
            <a:r>
              <a:rPr lang="en-US" sz="1200"/>
              <a:t>fertilization occurs after spores have dispersed and settled, which is very different from marine animals.  This means that spores need to settle at relatively high densities in order to insure successful fertilization.  The chance of this happening declines with dispersal distance due to the rapid dilution of spores following their release from the parent plant. The ecological consequence of this life history feature is that it constrains the distances over which spores can effectively colonize. </a:t>
            </a:r>
            <a:endParaRPr/>
          </a:p>
          <a:p>
            <a:pPr>
              <a:lnSpc>
                <a:spcPct val="100000"/>
              </a:lnSpc>
              <a:buFont typeface="StarSymbol"/>
              <a:buAutoNum type="arabicPeriod"/>
            </a:pPr>
            <a:r>
              <a:rPr lang="en-US" sz="1200"/>
              <a:t>abiotic factors such as nutrients, temperature and light on growth and reproduction greatly affect life history stages.  The production of gametes in the microscopic stage only occurs under certain conditions of light nutrients and temperature.  </a:t>
            </a:r>
            <a:endParaRPr/>
          </a:p>
          <a:p>
            <a:pPr>
              <a:lnSpc>
                <a:spcPct val="100000"/>
              </a:lnSpc>
              <a:buFont typeface="StarSymbol"/>
              <a:buAutoNum type="arabicPeriod"/>
            </a:pPr>
            <a:r>
              <a:rPr lang="en-US" sz="1200"/>
              <a:t>This is particually important when you think about the habitat that kelp plants recruit to.  They start life as a microscopic cell on the bottom not at the surface.  It turns out that in most cases the lower depth limit of kelp is determined by the amount of light reaching small stages on the bottom.  It has been estimated that the depth that this occurs is where light is reduced to » 1% of that at the waters surface.</a:t>
            </a:r>
            <a:endParaRPr/>
          </a:p>
          <a:p>
            <a:pPr>
              <a:lnSpc>
                <a:spcPct val="100000"/>
              </a:lnSpc>
            </a:pPr>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90" name="TextShape 1"/>
          <p:cNvSpPr txBox="1"/>
          <p:nvPr/>
        </p:nvSpPr>
        <p:spPr>
          <a:xfrm>
            <a:off x="0" y="0"/>
            <a:ext cx="-11796840" cy="-11796840"/>
          </a:xfrm>
          <a:prstGeom prst="rect">
            <a:avLst/>
          </a:prstGeom>
        </p:spPr>
        <p:txBody>
          <a:bodyPr bIns="45000" lIns="90000" rIns="90000" tIns="45000"/>
          <a:p>
            <a:pPr>
              <a:lnSpc>
                <a:spcPct val="100000"/>
              </a:lnSpc>
            </a:pPr>
            <a:fld id="{D181D1F1-2141-41B1-9181-5141D141A151}" type="slidenum">
              <a:rPr lang="en-US">
                <a:solidFill>
                  <a:srgbClr val="000000"/>
                </a:solidFill>
                <a:latin typeface="+mn-lt"/>
                <a:ea typeface="+mn-ea"/>
              </a:rPr>
              <a:t>&lt;number&gt;</a:t>
            </a:fld>
            <a:endParaRPr/>
          </a:p>
        </p:txBody>
      </p:sp>
      <p:sp>
        <p:nvSpPr>
          <p:cNvPr id="591" name="PlaceHolder 2"/>
          <p:cNvSpPr>
            <a:spLocks noGrp="1"/>
          </p:cNvSpPr>
          <p:nvPr>
            <p:ph type="body"/>
          </p:nvPr>
        </p:nvSpPr>
        <p:spPr>
          <a:xfrm>
            <a:off x="0" y="0"/>
            <a:ext cx="-11796840" cy="-11796840"/>
          </a:xfrm>
          <a:prstGeom prst="rect">
            <a:avLst/>
          </a:prstGeom>
        </p:spPr>
        <p:txBody>
          <a:bodyPr bIns="45000" lIns="90000" rIns="90000" tIns="45000"/>
          <a:p>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92" name="TextShape 1"/>
          <p:cNvSpPr txBox="1"/>
          <p:nvPr/>
        </p:nvSpPr>
        <p:spPr>
          <a:xfrm>
            <a:off x="0" y="0"/>
            <a:ext cx="-11796840" cy="-11796840"/>
          </a:xfrm>
          <a:prstGeom prst="rect">
            <a:avLst/>
          </a:prstGeom>
        </p:spPr>
        <p:txBody>
          <a:bodyPr bIns="45000" lIns="90000" rIns="90000" tIns="45000"/>
          <a:p>
            <a:pPr>
              <a:lnSpc>
                <a:spcPct val="100000"/>
              </a:lnSpc>
            </a:pPr>
            <a:fld id="{71F1E101-2101-41D1-A171-D18151F1F1F1}" type="slidenum">
              <a:rPr lang="en-US">
                <a:solidFill>
                  <a:srgbClr val="000000"/>
                </a:solidFill>
                <a:latin typeface="+mn-lt"/>
                <a:ea typeface="+mn-ea"/>
              </a:rPr>
              <a:t>&lt;number&gt;</a:t>
            </a:fld>
            <a:endParaRPr/>
          </a:p>
        </p:txBody>
      </p:sp>
      <p:sp>
        <p:nvSpPr>
          <p:cNvPr id="593" name="PlaceHolder 2"/>
          <p:cNvSpPr>
            <a:spLocks noGrp="1"/>
          </p:cNvSpPr>
          <p:nvPr>
            <p:ph type="body"/>
          </p:nvPr>
        </p:nvSpPr>
        <p:spPr>
          <a:xfrm>
            <a:off x="0" y="0"/>
            <a:ext cx="-11796840" cy="-11796840"/>
          </a:xfrm>
          <a:prstGeom prst="rect">
            <a:avLst/>
          </a:prstGeom>
        </p:spPr>
        <p:txBody>
          <a:bodyPr bIns="45000" lIns="90000" rIns="90000" tIns="45000"/>
          <a:p>
            <a:pPr>
              <a:lnSpc>
                <a:spcPct val="100000"/>
              </a:lnSpc>
            </a:pPr>
            <a:r>
              <a:rPr lang="en-US">
                <a:latin typeface="Times New Roman"/>
              </a:rPr>
              <a:t>Kelp forests can disappear quickly </a:t>
            </a:r>
            <a:endParaRPr/>
          </a:p>
          <a:p>
            <a:pPr>
              <a:lnSpc>
                <a:spcPct val="100000"/>
              </a:lnSpc>
            </a:pPr>
            <a:r>
              <a:rPr lang="en-US">
                <a:latin typeface="Times New Roman"/>
              </a:rPr>
              <a:t>-- temperature changes</a:t>
            </a:r>
            <a:endParaRPr/>
          </a:p>
          <a:p>
            <a:pPr>
              <a:lnSpc>
                <a:spcPct val="100000"/>
              </a:lnSpc>
            </a:pPr>
            <a:r>
              <a:rPr lang="en-US">
                <a:latin typeface="Times New Roman"/>
              </a:rPr>
              <a:t>-- severe storms</a:t>
            </a:r>
            <a:endParaRPr/>
          </a:p>
          <a:p>
            <a:pPr>
              <a:lnSpc>
                <a:spcPct val="100000"/>
              </a:lnSpc>
            </a:pPr>
            <a:r>
              <a:rPr lang="en-US">
                <a:latin typeface="Times New Roman"/>
              </a:rPr>
              <a:t>-- outbreaks of herbivorous invertebrates</a:t>
            </a:r>
            <a:endParaRPr/>
          </a:p>
          <a:p>
            <a:pPr>
              <a:lnSpc>
                <a:spcPct val="100000"/>
              </a:lnSpc>
            </a:pPr>
            <a:r>
              <a:rPr lang="en-US">
                <a:latin typeface="Times New Roman"/>
              </a:rPr>
              <a:t>-- disease</a:t>
            </a:r>
            <a:endParaRPr/>
          </a:p>
          <a:p>
            <a:pPr>
              <a:lnSpc>
                <a:spcPct val="100000"/>
              </a:lnSpc>
            </a:pPr>
            <a:endParaRPr/>
          </a:p>
          <a:p>
            <a:pPr>
              <a:lnSpc>
                <a:spcPct val="100000"/>
              </a:lnSpc>
            </a:pPr>
            <a:endParaRPr/>
          </a:p>
          <a:p>
            <a:pPr>
              <a:lnSpc>
                <a:spcPct val="100000"/>
              </a:lnSpc>
            </a:pPr>
            <a:r>
              <a:rPr lang="en-US">
                <a:latin typeface="Times New Roman"/>
              </a:rPr>
              <a:t>However, the kelp forest community can regrow just as quickly</a:t>
            </a:r>
            <a:endParaRPr/>
          </a:p>
          <a:p>
            <a:pPr>
              <a:lnSpc>
                <a:spcPct val="100000"/>
              </a:lnSpc>
            </a:pPr>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94" name="PlaceHolder 1"/>
          <p:cNvSpPr>
            <a:spLocks noGrp="1"/>
          </p:cNvSpPr>
          <p:nvPr>
            <p:ph type="body"/>
          </p:nvPr>
        </p:nvSpPr>
        <p:spPr>
          <a:xfrm>
            <a:off x="0" y="0"/>
            <a:ext cx="-11796840" cy="-11796840"/>
          </a:xfrm>
          <a:prstGeom prst="rect">
            <a:avLst/>
          </a:prstGeom>
        </p:spPr>
        <p:txBody>
          <a:bodyPr bIns="45000" lIns="90000" rIns="90000" tIns="45000"/>
          <a:p>
            <a:pPr>
              <a:lnSpc>
                <a:spcPct val="100000"/>
              </a:lnSpc>
              <a:buFont typeface="StarSymbol"/>
              <a:buAutoNum type="arabicPeriod"/>
            </a:pPr>
            <a:r>
              <a:rPr lang="en-US" sz="1200"/>
              <a:t>Nutrients- plants obviously need nutrients to grow and reproduce. </a:t>
            </a:r>
            <a:r>
              <a:rPr lang="en-US" sz="1200"/>
              <a:t>
</a:t>
            </a:r>
            <a:r>
              <a:rPr lang="en-US" sz="1200"/>
              <a:t>Concentrations of nitrogen and phosphorus vary spatially and temporally in coastal waters. In California, nutrient concentrations generally greater in the north than in the south.  They typically peak in the spring when most upwelling occurs and are at a low in the fall.  Nutrient concentrations can vary greatly from year to year owing to oceanographic events such as El Nino during which time they tend be in very short supply. </a:t>
            </a:r>
            <a:r>
              <a:rPr lang="en-US" sz="1200"/>
              <a:t>
</a:t>
            </a:r>
            <a:endParaRPr/>
          </a:p>
          <a:p>
            <a:pPr>
              <a:lnSpc>
                <a:spcPct val="100000"/>
              </a:lnSpc>
              <a:buFont typeface="StarSymbol"/>
              <a:buAutoNum type="arabicPeriod"/>
            </a:pPr>
            <a:r>
              <a:rPr lang="en-US" sz="1200" u="sng">
                <a:ea typeface="Arial"/>
              </a:rPr>
              <a:t>Temperature-</a:t>
            </a:r>
            <a:r>
              <a:rPr lang="en-US" sz="1200">
                <a:ea typeface="Arial"/>
              </a:rPr>
              <a:t> primarily cool water plants. </a:t>
            </a:r>
            <a:r>
              <a:rPr lang="en-US" sz="1200">
                <a:ea typeface="Arial"/>
              </a:rPr>
              <a:t>
</a:t>
            </a:r>
            <a:r>
              <a:rPr lang="en-US" sz="1200">
                <a:ea typeface="Arial"/>
              </a:rPr>
              <a:t>The effects of temperature are difficult to assess in nature because in many temperate areas where kelp grows temperature covaries inversely with nutrient concentration.  In southern California kelp growth is extremely seasonal: greatest in spring when temperatures typically are low and nutrients are high and lowest in the late summer and fall when sea water temperatures are high and nutrient concentrations are low.  Such seasonal variation can disappear during prolonged periods of high temperature and low nutrients such as that that occurs during El Niños.  Under these conditions growth and reproduction remains low year round and in the most severe cases results in death </a:t>
            </a:r>
            <a:r>
              <a:rPr lang="en-US" sz="1200">
                <a:ea typeface="Arial"/>
              </a:rPr>
              <a:t>
</a:t>
            </a:r>
            <a:endParaRPr/>
          </a:p>
          <a:p>
            <a:pPr>
              <a:lnSpc>
                <a:spcPct val="100000"/>
              </a:lnSpc>
              <a:buFont typeface="StarSymbol"/>
              <a:buAutoNum type="arabicPeriod"/>
            </a:pPr>
            <a:r>
              <a:rPr lang="en-US" sz="2800">
                <a:ea typeface="Arial"/>
              </a:rPr>
              <a:t>Light – essential for growth and reproduction</a:t>
            </a:r>
            <a:endParaRPr/>
          </a:p>
          <a:p>
            <a:pPr lvl="1">
              <a:lnSpc>
                <a:spcPct val="100000"/>
              </a:lnSpc>
              <a:buFont typeface="StarSymbol"/>
              <a:buChar char=""/>
            </a:pPr>
            <a:r>
              <a:rPr lang="en-US" sz="2800">
                <a:ea typeface="Arial"/>
              </a:rPr>
              <a:t>Provides energy for photosynthesis</a:t>
            </a:r>
            <a:endParaRPr/>
          </a:p>
          <a:p>
            <a:pPr lvl="1">
              <a:lnSpc>
                <a:spcPct val="100000"/>
              </a:lnSpc>
              <a:buFont typeface="StarSymbol"/>
              <a:buChar char=""/>
            </a:pPr>
            <a:r>
              <a:rPr lang="en-US" sz="2800">
                <a:ea typeface="Arial"/>
              </a:rPr>
              <a:t>Influenced </a:t>
            </a:r>
            <a:r>
              <a:rPr lang="en-US" sz="2800">
                <a:latin typeface="Arial"/>
                <a:ea typeface="Arial"/>
              </a:rPr>
              <a:t> by depth, water clarity, season, latitude, vegetation shading</a:t>
            </a:r>
            <a:endParaRPr/>
          </a:p>
          <a:p>
            <a:pPr lvl="1">
              <a:lnSpc>
                <a:spcPct val="100000"/>
              </a:lnSpc>
              <a:buFont typeface="StarSymbol"/>
              <a:buChar char=""/>
            </a:pPr>
            <a:r>
              <a:rPr lang="en-US" sz="2800">
                <a:latin typeface="Arial"/>
                <a:ea typeface="Arial"/>
              </a:rPr>
              <a:t>Most severe in early life history stages and transitions (spore, gametophyte, fertilization, sporophyte</a:t>
            </a:r>
            <a:endParaRPr/>
          </a:p>
          <a:p>
            <a:pPr>
              <a:lnSpc>
                <a:spcPct val="100000"/>
              </a:lnSpc>
            </a:pPr>
            <a:endParaRPr/>
          </a:p>
          <a:p>
            <a:pPr>
              <a:lnSpc>
                <a:spcPct val="100000"/>
              </a:lnSpc>
              <a:buFont typeface="StarSymbol"/>
              <a:buChar char=""/>
            </a:pPr>
            <a:r>
              <a:rPr lang="en-US" sz="2800">
                <a:latin typeface="Arial"/>
                <a:ea typeface="Arial"/>
              </a:rPr>
              <a:t>Water Motion</a:t>
            </a:r>
            <a:endParaRPr/>
          </a:p>
          <a:p>
            <a:pPr>
              <a:lnSpc>
                <a:spcPct val="100000"/>
              </a:lnSpc>
              <a:buFont typeface="StarSymbol"/>
              <a:buChar char=""/>
            </a:pPr>
            <a:r>
              <a:rPr lang="en-US" sz="2800">
                <a:latin typeface="Arial"/>
                <a:ea typeface="Arial"/>
              </a:rPr>
              <a:t>The concentration of nutrients is not the only thing that affects nutrient absorption in kelp.  For example, in calm conditions growth can be limited by nutrients even in relatively nutrient rich waters.  This is because nutrients can become locally depleted near the surface of plant tissues in still water.  Water motion prevents this from happening by maintaining a constant flux of nutrients across the tissues of the plant.</a:t>
            </a:r>
            <a:endParaRPr/>
          </a:p>
          <a:p>
            <a:pPr>
              <a:lnSpc>
                <a:spcPct val="100000"/>
              </a:lnSpc>
              <a:buFont typeface="StarSymbol"/>
              <a:buChar char=""/>
            </a:pPr>
            <a:r>
              <a:rPr lang="en-US" sz="2800">
                <a:latin typeface="Arial"/>
                <a:ea typeface="Arial"/>
              </a:rPr>
              <a:t>Too much water motion, however, is not good. it can dislodge plants from the bottom, then they end up on the beach or get transported offshore where they die.</a:t>
            </a:r>
            <a:endParaRPr/>
          </a:p>
          <a:p>
            <a:pPr>
              <a:lnSpc>
                <a:spcPct val="100000"/>
              </a:lnSpc>
              <a:buFont typeface="StarSymbol"/>
              <a:buChar char=""/>
            </a:pPr>
            <a:r>
              <a:rPr lang="en-US" sz="2800">
                <a:latin typeface="Arial"/>
                <a:ea typeface="Arial"/>
              </a:rPr>
              <a:t>There is a tradeoff in being large.  Light vs Drag</a:t>
            </a:r>
            <a:endParaRPr/>
          </a:p>
          <a:p>
            <a:pPr>
              <a:lnSpc>
                <a:spcPct val="100000"/>
              </a:lnSpc>
              <a:buFont typeface="StarSymbol"/>
              <a:buChar char=""/>
            </a:pPr>
            <a:r>
              <a:rPr lang="en-US" sz="2800">
                <a:latin typeface="Arial"/>
                <a:ea typeface="Arial"/>
              </a:rPr>
              <a:t>While light may set the lower depth limit for kelp, water motion is believed to be important in determining the upper limit for many species.</a:t>
            </a:r>
            <a:endParaRPr/>
          </a:p>
          <a:p>
            <a:pPr>
              <a:lnSpc>
                <a:spcPct val="100000"/>
              </a:lnSpc>
              <a:buFont typeface="StarSymbol"/>
              <a:buChar char=""/>
            </a:pPr>
            <a:r>
              <a:rPr lang="en-US" sz="2800">
                <a:latin typeface="Arial"/>
                <a:ea typeface="Arial"/>
              </a:rPr>
              <a:t>High water motion associated with storms is extremely important source of disturbance in kelp communities and can have a profound effect on the spatial and temporal dynamics of kelp populations. Severe storms such as the ones that occurred during the 1982-83 El Niño can completely destroy entire populations of kelp.</a:t>
            </a: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595" name="TextShape 2"/>
          <p:cNvSpPr txBox="1"/>
          <p:nvPr/>
        </p:nvSpPr>
        <p:spPr>
          <a:xfrm>
            <a:off x="0" y="0"/>
            <a:ext cx="-11796840" cy="-11796840"/>
          </a:xfrm>
          <a:prstGeom prst="rect">
            <a:avLst/>
          </a:prstGeom>
        </p:spPr>
        <p:txBody>
          <a:bodyPr bIns="45000" lIns="90000" rIns="90000" tIns="45000"/>
          <a:p>
            <a:pPr>
              <a:lnSpc>
                <a:spcPct val="100000"/>
              </a:lnSpc>
            </a:pPr>
            <a:fld id="{C1311191-4111-41A1-A1B1-3181B1112111}" type="slidenum">
              <a:rPr lang="en-US">
                <a:solidFill>
                  <a:srgbClr val="000000"/>
                </a:solidFill>
                <a:latin typeface="+mn-lt"/>
                <a:ea typeface="+mn-ea"/>
              </a:rPr>
              <a:t>&lt;number&gt;</a:t>
            </a:fld>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96" name="TextShape 1"/>
          <p:cNvSpPr txBox="1"/>
          <p:nvPr/>
        </p:nvSpPr>
        <p:spPr>
          <a:xfrm>
            <a:off x="0" y="0"/>
            <a:ext cx="-11796840" cy="-11796840"/>
          </a:xfrm>
          <a:prstGeom prst="rect">
            <a:avLst/>
          </a:prstGeom>
        </p:spPr>
        <p:txBody>
          <a:bodyPr bIns="45000" lIns="90000" rIns="90000" tIns="45000"/>
          <a:p>
            <a:pPr>
              <a:lnSpc>
                <a:spcPct val="100000"/>
              </a:lnSpc>
            </a:pPr>
            <a:fld id="{31A13141-41E1-4171-81D1-B1318191F1C1}" type="slidenum">
              <a:rPr lang="en-US">
                <a:solidFill>
                  <a:srgbClr val="000000"/>
                </a:solidFill>
                <a:latin typeface="+mn-lt"/>
                <a:ea typeface="+mn-ea"/>
              </a:rPr>
              <a:t>&lt;number&gt;</a:t>
            </a:fld>
            <a:endParaRPr/>
          </a:p>
        </p:txBody>
      </p:sp>
      <p:sp>
        <p:nvSpPr>
          <p:cNvPr id="597" name="PlaceHolder 2"/>
          <p:cNvSpPr>
            <a:spLocks noGrp="1"/>
          </p:cNvSpPr>
          <p:nvPr>
            <p:ph type="body"/>
          </p:nvPr>
        </p:nvSpPr>
        <p:spPr>
          <a:xfrm>
            <a:off x="0" y="0"/>
            <a:ext cx="-11796840" cy="-11796840"/>
          </a:xfrm>
          <a:prstGeom prst="rect">
            <a:avLst/>
          </a:prstGeom>
        </p:spPr>
        <p:txBody>
          <a:bodyPr bIns="45000" lIns="90000" rIns="90000" tIns="45000"/>
          <a:p>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98" name="PlaceHolder 1"/>
          <p:cNvSpPr>
            <a:spLocks noGrp="1"/>
          </p:cNvSpPr>
          <p:nvPr>
            <p:ph type="body"/>
          </p:nvPr>
        </p:nvSpPr>
        <p:spPr>
          <a:xfrm>
            <a:off x="0" y="0"/>
            <a:ext cx="-11796840" cy="-11796840"/>
          </a:xfrm>
          <a:prstGeom prst="rect">
            <a:avLst/>
          </a:prstGeom>
        </p:spPr>
        <p:txBody>
          <a:bodyPr bIns="45000" lIns="90000" rIns="90000" tIns="45000"/>
          <a:p>
            <a:r>
              <a:rPr lang="en-US"/>
              <a:t>Dispersal</a:t>
            </a:r>
            <a:endParaRPr/>
          </a:p>
          <a:p>
            <a:pPr>
              <a:lnSpc>
                <a:spcPct val="100000"/>
              </a:lnSpc>
            </a:pPr>
            <a:r>
              <a:rPr lang="en-US" sz="1200"/>
              <a:t>Kelp populations are very dynamic and frequently undergo local extinctions and recolonizations.  </a:t>
            </a:r>
            <a:endParaRPr/>
          </a:p>
          <a:p>
            <a:pPr>
              <a:lnSpc>
                <a:spcPct val="100000"/>
              </a:lnSpc>
            </a:pPr>
            <a:r>
              <a:rPr lang="en-US" sz="1200"/>
              <a:t>Dispersal is a key element to the recolonization process.  </a:t>
            </a:r>
            <a:endParaRPr/>
          </a:p>
          <a:p>
            <a:pPr>
              <a:lnSpc>
                <a:spcPct val="100000"/>
              </a:lnSpc>
            </a:pPr>
            <a:r>
              <a:rPr lang="en-US" sz="1200"/>
              <a:t>Historically spore dispersal in kelps has been thought to be limited to within a few meters of the parent plant.  Such limited dispersal, however, cannot account for the rapid and widespread recolonization of kelps that is frequently observed</a:t>
            </a:r>
            <a:r>
              <a:rPr lang="en-US" sz="1200">
                <a:latin typeface="Arial"/>
              </a:rPr>
              <a:t>.  </a:t>
            </a:r>
            <a:endParaRPr/>
          </a:p>
          <a:p>
            <a:pPr>
              <a:lnSpc>
                <a:spcPct val="100000"/>
              </a:lnSpc>
            </a:pPr>
            <a:endParaRPr/>
          </a:p>
          <a:p>
            <a:pPr>
              <a:lnSpc>
                <a:spcPct val="100000"/>
              </a:lnSpc>
              <a:buFont typeface="StarSymbol"/>
              <a:buAutoNum type="arabicPeriod"/>
            </a:pPr>
            <a:r>
              <a:rPr lang="en-US" sz="2800">
                <a:latin typeface="Arial"/>
              </a:rPr>
              <a:t>Spore dispersal in kelps may not be limited to a few meters. </a:t>
            </a:r>
            <a:endParaRPr/>
          </a:p>
          <a:p>
            <a:pPr>
              <a:lnSpc>
                <a:spcPct val="100000"/>
              </a:lnSpc>
              <a:buFont typeface="StarSymbol"/>
              <a:buAutoNum type="arabicPeriod"/>
            </a:pPr>
            <a:r>
              <a:rPr lang="en-US" sz="2800">
                <a:latin typeface="Arial"/>
              </a:rPr>
              <a:t> </a:t>
            </a:r>
            <a:r>
              <a:rPr lang="en-US" sz="2800">
                <a:latin typeface="Arial"/>
              </a:rPr>
              <a:t>We have measured spore dispersal over distances as large as several kilometers.</a:t>
            </a:r>
            <a:endParaRPr/>
          </a:p>
          <a:p>
            <a:pPr lvl="1">
              <a:lnSpc>
                <a:spcPct val="100000"/>
              </a:lnSpc>
              <a:buFont typeface="StarSymbol"/>
              <a:buChar char=""/>
            </a:pPr>
            <a:r>
              <a:rPr lang="en-US" sz="2800">
                <a:latin typeface="Arial"/>
              </a:rPr>
              <a:t>Large storms </a:t>
            </a:r>
            <a:endParaRPr/>
          </a:p>
          <a:p>
            <a:pPr lvl="1">
              <a:lnSpc>
                <a:spcPct val="100000"/>
              </a:lnSpc>
              <a:buFont typeface="StarSymbol"/>
              <a:buChar char=""/>
            </a:pPr>
            <a:r>
              <a:rPr lang="en-US" sz="2800">
                <a:latin typeface="Arial"/>
              </a:rPr>
              <a:t>Turbulent flow</a:t>
            </a:r>
            <a:endParaRPr/>
          </a:p>
          <a:p>
            <a:pPr>
              <a:lnSpc>
                <a:spcPct val="100000"/>
              </a:lnSpc>
              <a:buFont typeface="StarSymbol"/>
              <a:buAutoNum type="arabicPeriod"/>
            </a:pPr>
            <a:r>
              <a:rPr lang="en-US" sz="2800">
                <a:latin typeface="Arial"/>
              </a:rPr>
              <a:t>Storms also cause massive release of spores</a:t>
            </a:r>
            <a:endParaRPr/>
          </a:p>
          <a:p>
            <a:pPr>
              <a:lnSpc>
                <a:spcPct val="100000"/>
              </a:lnSpc>
              <a:buFont typeface="StarSymbol"/>
              <a:buAutoNum type="arabicPeriod"/>
            </a:pPr>
            <a:r>
              <a:rPr lang="en-US" sz="2800">
                <a:latin typeface="Arial"/>
              </a:rPr>
              <a:t>Together – release and dispersal during storms leads to long distance dispersal </a:t>
            </a:r>
            <a:endParaRPr/>
          </a:p>
          <a:p>
            <a:pPr>
              <a:lnSpc>
                <a:spcPct val="100000"/>
              </a:lnSpc>
            </a:pPr>
            <a:r>
              <a:rPr lang="en-US" sz="2800">
                <a:latin typeface="Arial"/>
              </a:rPr>
              <a:t>	</a:t>
            </a:r>
            <a:r>
              <a:rPr lang="en-US" sz="2800">
                <a:latin typeface="Arial"/>
              </a:rPr>
              <a:t>	</a:t>
            </a:r>
            <a:r>
              <a:rPr lang="en-US" sz="2800">
                <a:latin typeface="Arial"/>
              </a:rPr>
              <a:t>	</a:t>
            </a:r>
            <a:r>
              <a:rPr lang="en-US" sz="2800">
                <a:latin typeface="Arial"/>
              </a:rPr>
              <a:t>	</a:t>
            </a:r>
            <a:r>
              <a:rPr lang="en-US" sz="2800">
                <a:latin typeface="Arial"/>
              </a:rPr>
              <a:t>What else??</a:t>
            </a:r>
            <a:endParaRPr/>
          </a:p>
          <a:p>
            <a:pPr>
              <a:lnSpc>
                <a:spcPct val="100000"/>
              </a:lnSpc>
            </a:pPr>
            <a:r>
              <a:rPr lang="en-US" sz="2800">
                <a:latin typeface="Arial"/>
              </a:rPr>
              <a:t> </a:t>
            </a:r>
            <a:r>
              <a:rPr lang="en-US" sz="2800">
                <a:latin typeface="Arial"/>
              </a:rPr>
              <a:t>Competition</a:t>
            </a:r>
            <a:endParaRPr/>
          </a:p>
          <a:p>
            <a:pPr lvl="1">
              <a:lnSpc>
                <a:spcPct val="100000"/>
              </a:lnSpc>
              <a:buFont typeface="StarSymbol"/>
              <a:buChar char=""/>
            </a:pPr>
            <a:r>
              <a:rPr lang="en-US" sz="2800">
                <a:latin typeface="Arial"/>
              </a:rPr>
              <a:t>Competition between different vegetation layers can be important in structuring kelp populations.  Most the work that has been done has focused on adults inhibiting juveniles. In general the recruitment of nearly all algae is suppressed underneath dense kelp canopies.  Light reduction to 1%</a:t>
            </a:r>
            <a:endParaRPr/>
          </a:p>
          <a:p>
            <a:pPr lvl="1">
              <a:lnSpc>
                <a:spcPct val="100000"/>
              </a:lnSpc>
              <a:buFont typeface="StarSymbol"/>
              <a:buChar char=""/>
            </a:pPr>
            <a:r>
              <a:rPr lang="en-US" sz="2800">
                <a:latin typeface="Arial"/>
              </a:rPr>
              <a:t>Hormonal trickery</a:t>
            </a:r>
            <a:endParaRPr/>
          </a:p>
          <a:p>
            <a:pPr lvl="1">
              <a:lnSpc>
                <a:spcPct val="100000"/>
              </a:lnSpc>
              <a:buFont typeface="StarSymbol"/>
              <a:buChar char=""/>
            </a:pPr>
            <a:r>
              <a:rPr lang="en-US" sz="2800">
                <a:latin typeface="Arial"/>
              </a:rPr>
              <a:t>Layering - Given this high level of shading it is not surprising that there is strong competition for light among the different vegetation layers. </a:t>
            </a:r>
            <a:endParaRPr/>
          </a:p>
          <a:p>
            <a:pPr lvl="1">
              <a:lnSpc>
                <a:spcPct val="100000"/>
              </a:lnSpc>
              <a:buFont typeface="StarSymbol"/>
              <a:buChar char=""/>
            </a:pPr>
            <a:r>
              <a:rPr lang="en-US" sz="2800">
                <a:latin typeface="Arial"/>
              </a:rPr>
              <a:t>There has also been much work done on the effects of intraspecific competition.  In general, kelps tend to grow larger, live longer, and produce more spores in lower density stands, though there are some exceptions to this pattern.</a:t>
            </a:r>
            <a:endParaRPr/>
          </a:p>
          <a:p>
            <a:pPr>
              <a:lnSpc>
                <a:spcPct val="100000"/>
              </a:lnSpc>
            </a:pPr>
            <a:r>
              <a:rPr lang="en-US" sz="2800">
                <a:latin typeface="Arial"/>
              </a:rPr>
              <a:t>Grazing</a:t>
            </a:r>
            <a:endParaRPr/>
          </a:p>
          <a:p>
            <a:pPr>
              <a:lnSpc>
                <a:spcPct val="100000"/>
              </a:lnSpc>
              <a:buFont typeface="StarSymbol"/>
              <a:buAutoNum type="arabicPeriod"/>
            </a:pPr>
            <a:r>
              <a:rPr lang="en-US" sz="2800">
                <a:latin typeface="Arial"/>
                <a:ea typeface="Times New Roman"/>
              </a:rPr>
              <a:t>Clearly the number one enemy of kelp are sea urchins. They are the single most important grazer in kelp communities worldwide. They can form large feeding fronts and eat everything in sight (including fiberglass transect tapes), essentially leaving behind a barren ground devoid of macro algae. </a:t>
            </a:r>
            <a:endParaRPr/>
          </a:p>
          <a:p>
            <a:pPr>
              <a:lnSpc>
                <a:spcPct val="100000"/>
              </a:lnSpc>
            </a:pPr>
            <a:endParaRPr/>
          </a:p>
          <a:p>
            <a:pPr>
              <a:lnSpc>
                <a:spcPct val="100000"/>
              </a:lnSpc>
              <a:buFont typeface="StarSymbol"/>
              <a:buAutoNum type="arabicPeriod"/>
            </a:pPr>
            <a:r>
              <a:rPr lang="en-US" sz="2800">
                <a:latin typeface="Arial"/>
                <a:ea typeface="Times New Roman"/>
              </a:rPr>
              <a:t>Urchins don’t always display an active grazing behavior.  They are typically sit and wait herbivores much like abalone that catch detached pieces of kelp as they drift by.  </a:t>
            </a:r>
            <a:endParaRPr/>
          </a:p>
          <a:p>
            <a:pPr>
              <a:lnSpc>
                <a:spcPct val="100000"/>
              </a:lnSpc>
              <a:buFont typeface="StarSymbol"/>
              <a:buAutoNum type="arabicPeriod"/>
            </a:pPr>
            <a:r>
              <a:rPr lang="en-US" sz="1200">
                <a:latin typeface="Arial"/>
                <a:ea typeface="Arial"/>
              </a:rPr>
              <a:t>The single most effective predator on sea urchins are sea otters which once ranged from the Kuril Islands in Japan through the Aleutian Is and down the coast of North America to Baja California.  Otters eat </a:t>
            </a:r>
            <a:r>
              <a:rPr lang="en-US" sz="1200">
                <a:latin typeface="Symbol"/>
                <a:ea typeface="Arial"/>
              </a:rPr>
              <a:t> 25 % of their body weight per day and can effectively eliminate local populations of sea urchins and other shellfish.</a:t>
            </a:r>
            <a:r>
              <a:rPr lang="en-US" sz="1200">
                <a:latin typeface=""/>
                <a:ea typeface="Arial"/>
              </a:rPr>
              <a:t>   </a:t>
            </a:r>
            <a:endParaRPr/>
          </a:p>
          <a:p>
            <a:pPr>
              <a:lnSpc>
                <a:spcPct val="100000"/>
              </a:lnSpc>
            </a:pPr>
            <a:endParaRPr/>
          </a:p>
          <a:p>
            <a:pPr>
              <a:lnSpc>
                <a:spcPct val="100000"/>
              </a:lnSpc>
              <a:buFont typeface="StarSymbol"/>
              <a:buAutoNum type="arabicPeriod"/>
            </a:pPr>
            <a:r>
              <a:rPr lang="en-US" sz="1200">
                <a:latin typeface=""/>
                <a:ea typeface="Arial"/>
              </a:rPr>
              <a:t>Islands with sea otters had low densities of urchins and densely vegetated kelp beds.  In contrast, islands without sea otters are basically unvegetated barren areas with have high densities of urchins and no macro algae.  Thus sea otters have been given this keystone status. The paradigm is that where there are otters you get kelp beds where there is no otters you get sea urchin barren grounds.  This paradigm seems to apply generally in Alaska.  </a:t>
            </a:r>
            <a:endParaRPr/>
          </a:p>
          <a:p>
            <a:pPr>
              <a:lnSpc>
                <a:spcPct val="100000"/>
              </a:lnSpc>
            </a:pPr>
            <a:r>
              <a:rPr lang="en-US" sz="1200">
                <a:latin typeface="Arial"/>
                <a:ea typeface="Arial"/>
              </a:rPr>
              <a:t> </a:t>
            </a:r>
            <a:endParaRPr/>
          </a:p>
          <a:p>
            <a:pPr>
              <a:lnSpc>
                <a:spcPct val="100000"/>
              </a:lnSpc>
            </a:pPr>
            <a:endParaRPr/>
          </a:p>
        </p:txBody>
      </p:sp>
      <p:sp>
        <p:nvSpPr>
          <p:cNvPr id="599" name="TextShape 2"/>
          <p:cNvSpPr txBox="1"/>
          <p:nvPr/>
        </p:nvSpPr>
        <p:spPr>
          <a:xfrm>
            <a:off x="0" y="0"/>
            <a:ext cx="-11796840" cy="-11796840"/>
          </a:xfrm>
          <a:prstGeom prst="rect">
            <a:avLst/>
          </a:prstGeom>
        </p:spPr>
        <p:txBody>
          <a:bodyPr bIns="45000" lIns="90000" rIns="90000" tIns="45000"/>
          <a:p>
            <a:pPr>
              <a:lnSpc>
                <a:spcPct val="100000"/>
              </a:lnSpc>
            </a:pPr>
            <a:fld id="{21B15191-A191-4181-A1A1-D16121417191}" type="slidenum">
              <a:rPr lang="en-US">
                <a:solidFill>
                  <a:srgbClr val="000000"/>
                </a:solidFill>
                <a:latin typeface="+mn-lt"/>
                <a:ea typeface="+mn-ea"/>
              </a:rPr>
              <a:t>&lt;number&gt;</a:t>
            </a:fld>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00" name="TextShape 1"/>
          <p:cNvSpPr txBox="1"/>
          <p:nvPr/>
        </p:nvSpPr>
        <p:spPr>
          <a:xfrm>
            <a:off x="0" y="0"/>
            <a:ext cx="-11796840" cy="-11796840"/>
          </a:xfrm>
          <a:prstGeom prst="rect">
            <a:avLst/>
          </a:prstGeom>
        </p:spPr>
        <p:txBody>
          <a:bodyPr bIns="45000" lIns="90000" rIns="90000" tIns="45000"/>
          <a:p>
            <a:pPr>
              <a:lnSpc>
                <a:spcPct val="100000"/>
              </a:lnSpc>
            </a:pPr>
            <a:fld id="{61B131E1-6161-4111-A191-714151A13141}" type="slidenum">
              <a:rPr lang="en-US">
                <a:solidFill>
                  <a:srgbClr val="000000"/>
                </a:solidFill>
                <a:latin typeface="+mn-lt"/>
                <a:ea typeface="+mn-ea"/>
              </a:rPr>
              <a:t>&lt;number&gt;</a:t>
            </a:fld>
            <a:endParaRPr/>
          </a:p>
        </p:txBody>
      </p:sp>
      <p:sp>
        <p:nvSpPr>
          <p:cNvPr id="601" name="PlaceHolder 2"/>
          <p:cNvSpPr>
            <a:spLocks noGrp="1"/>
          </p:cNvSpPr>
          <p:nvPr>
            <p:ph type="body"/>
          </p:nvPr>
        </p:nvSpPr>
        <p:spPr>
          <a:xfrm>
            <a:off x="0" y="0"/>
            <a:ext cx="-11796840" cy="-11796840"/>
          </a:xfrm>
          <a:prstGeom prst="rect">
            <a:avLst/>
          </a:prstGeom>
        </p:spPr>
        <p:txBody>
          <a:bodyPr bIns="45000" lIns="90000" rIns="90000" tIns="45000"/>
          <a:p>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02" name="TextShape 1"/>
          <p:cNvSpPr txBox="1"/>
          <p:nvPr/>
        </p:nvSpPr>
        <p:spPr>
          <a:xfrm>
            <a:off x="0" y="0"/>
            <a:ext cx="-11796840" cy="-11796840"/>
          </a:xfrm>
          <a:prstGeom prst="rect">
            <a:avLst/>
          </a:prstGeom>
        </p:spPr>
        <p:txBody>
          <a:bodyPr bIns="45000" lIns="90000" rIns="90000" tIns="45000"/>
          <a:p>
            <a:pPr>
              <a:lnSpc>
                <a:spcPct val="100000"/>
              </a:lnSpc>
            </a:pPr>
            <a:fld id="{01412121-A171-4121-A121-617141417161}" type="slidenum">
              <a:rPr lang="en-US">
                <a:solidFill>
                  <a:srgbClr val="000000"/>
                </a:solidFill>
                <a:latin typeface="+mn-lt"/>
                <a:ea typeface="+mn-ea"/>
              </a:rPr>
              <a:t>&lt;number&gt;</a:t>
            </a:fld>
            <a:endParaRPr/>
          </a:p>
        </p:txBody>
      </p:sp>
      <p:sp>
        <p:nvSpPr>
          <p:cNvPr id="603" name="PlaceHolder 2"/>
          <p:cNvSpPr>
            <a:spLocks noGrp="1"/>
          </p:cNvSpPr>
          <p:nvPr>
            <p:ph type="body"/>
          </p:nvPr>
        </p:nvSpPr>
        <p:spPr>
          <a:xfrm>
            <a:off x="0" y="0"/>
            <a:ext cx="-11796840" cy="-11796840"/>
          </a:xfrm>
          <a:prstGeom prst="rect">
            <a:avLst/>
          </a:prstGeom>
        </p:spPr>
        <p:txBody>
          <a:bodyPr bIns="45000" lIns="90000" rIns="90000" tIns="45000"/>
          <a:p>
            <a:r>
              <a:rPr lang="en-US">
                <a:latin typeface="Times New Roman"/>
              </a:rPr>
              <a:t>Kelp forest habitat determined by urchin abundance</a:t>
            </a:r>
            <a:endParaRPr/>
          </a:p>
          <a:p>
            <a:r>
              <a:rPr lang="en-US">
                <a:latin typeface="Times New Roman"/>
              </a:rPr>
              <a:t>Urchin abundance determined by various factors: </a:t>
            </a:r>
            <a:endParaRPr/>
          </a:p>
          <a:p>
            <a:r>
              <a:rPr b="1" lang="en-US">
                <a:latin typeface="Times New Roman"/>
              </a:rPr>
              <a:t>Predation</a:t>
            </a:r>
            <a:r>
              <a:rPr lang="en-US">
                <a:latin typeface="Times New Roman"/>
              </a:rPr>
              <a:t> (ex. Otters, fish -- most important factor), </a:t>
            </a:r>
            <a:r>
              <a:rPr b="1" lang="en-US">
                <a:latin typeface="Times New Roman"/>
              </a:rPr>
              <a:t>interspecific competition</a:t>
            </a:r>
            <a:r>
              <a:rPr lang="en-US">
                <a:latin typeface="Times New Roman"/>
              </a:rPr>
              <a:t> (other herbivores, i.e. abalone), </a:t>
            </a:r>
            <a:r>
              <a:rPr b="1" lang="en-US">
                <a:latin typeface="Times New Roman"/>
              </a:rPr>
              <a:t>disease, turbulence, storms</a:t>
            </a:r>
            <a:r>
              <a:rPr lang="en-US">
                <a:latin typeface="Times New Roman"/>
              </a:rPr>
              <a:t>, etc. </a:t>
            </a:r>
            <a:endParaRPr/>
          </a:p>
          <a:p>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04" name="PlaceHolder 1"/>
          <p:cNvSpPr>
            <a:spLocks noGrp="1"/>
          </p:cNvSpPr>
          <p:nvPr>
            <p:ph type="body"/>
          </p:nvPr>
        </p:nvSpPr>
        <p:spPr>
          <a:xfrm>
            <a:off x="0" y="0"/>
            <a:ext cx="-11796840" cy="-11796840"/>
          </a:xfrm>
          <a:prstGeom prst="rect">
            <a:avLst/>
          </a:prstGeom>
        </p:spPr>
        <p:txBody>
          <a:bodyPr bIns="45000" lIns="90000" rIns="90000" tIns="45000"/>
          <a:p>
            <a:pPr>
              <a:lnSpc>
                <a:spcPct val="100000"/>
              </a:lnSpc>
            </a:pPr>
            <a:r>
              <a:rPr lang="en-US" sz="1200"/>
              <a:t>marine snow is a continuous shower of mostly organic detritus falling from the upper layers of the water column. It is a significant means of exporting energy from the light-rich photic zone to the aphotic zone below.</a:t>
            </a:r>
            <a:endParaRPr/>
          </a:p>
          <a:p>
            <a:pPr>
              <a:lnSpc>
                <a:spcPct val="100000"/>
              </a:lnSpc>
            </a:pPr>
            <a:endParaRPr/>
          </a:p>
        </p:txBody>
      </p:sp>
      <p:sp>
        <p:nvSpPr>
          <p:cNvPr id="605" name="TextShape 2"/>
          <p:cNvSpPr txBox="1"/>
          <p:nvPr/>
        </p:nvSpPr>
        <p:spPr>
          <a:xfrm>
            <a:off x="0" y="0"/>
            <a:ext cx="-11796840" cy="-11796840"/>
          </a:xfrm>
          <a:prstGeom prst="rect">
            <a:avLst/>
          </a:prstGeom>
        </p:spPr>
        <p:txBody>
          <a:bodyPr bIns="45000" lIns="90000" rIns="90000" tIns="45000"/>
          <a:p>
            <a:pPr>
              <a:lnSpc>
                <a:spcPct val="100000"/>
              </a:lnSpc>
            </a:pPr>
            <a:fld id="{91911101-F1A1-4161-B171-6131E1E1E1B1}" type="slidenum">
              <a:rPr lang="en-US">
                <a:solidFill>
                  <a:srgbClr val="000000"/>
                </a:solidFill>
                <a:latin typeface="+mn-lt"/>
                <a:ea typeface="+mn-ea"/>
              </a:rPr>
              <a:t>&lt;number&gt;</a:t>
            </a:fld>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06" name="PlaceHolder 1"/>
          <p:cNvSpPr>
            <a:spLocks noGrp="1"/>
          </p:cNvSpPr>
          <p:nvPr>
            <p:ph type="body"/>
          </p:nvPr>
        </p:nvSpPr>
        <p:spPr>
          <a:xfrm>
            <a:off x="0" y="0"/>
            <a:ext cx="-11796840" cy="-11796840"/>
          </a:xfrm>
          <a:prstGeom prst="rect">
            <a:avLst/>
          </a:prstGeom>
        </p:spPr>
        <p:txBody>
          <a:bodyPr bIns="45000" lIns="90000" rIns="90000" tIns="45000"/>
          <a:p>
            <a:r>
              <a:rPr b="1" lang="en-US" sz="1200">
                <a:solidFill>
                  <a:srgbClr val="000000"/>
                </a:solidFill>
                <a:latin typeface="+mn-lt"/>
                <a:ea typeface="+mn-ea"/>
              </a:rPr>
              <a:t>Figure 1. Locations of Monterey Bay Aquarium Research Institute’s benthic re- motely operated vehicle (ROV) dive tracks (blue) and sites where video annota- tions indicate occurrence of chemosynthetic biological communities (CBCs): seeps, vesicomyid clams, vestimentiferan worms, or bacterial mats (red), and au- thigenic carbonates (green) occur. Background is seafloor rugosity image based on multibeam bathymetry with 200 m, 1000 m, and 2000 m contours. Fault traces are from Greene (1977). Also shown are epicenters of earthquakes of magnitude 2 or higher since February 1967 (www.quake.geo.berkeley.edu). CA—California.</a:t>
            </a:r>
            <a:endParaRPr/>
          </a:p>
        </p:txBody>
      </p:sp>
      <p:sp>
        <p:nvSpPr>
          <p:cNvPr id="607" name="TextShape 2"/>
          <p:cNvSpPr txBox="1"/>
          <p:nvPr/>
        </p:nvSpPr>
        <p:spPr>
          <a:xfrm>
            <a:off x="0" y="0"/>
            <a:ext cx="-11796840" cy="-11796840"/>
          </a:xfrm>
          <a:prstGeom prst="rect">
            <a:avLst/>
          </a:prstGeom>
        </p:spPr>
        <p:txBody>
          <a:bodyPr bIns="45000" lIns="90000" rIns="90000" tIns="45000"/>
          <a:p>
            <a:pPr>
              <a:lnSpc>
                <a:spcPct val="100000"/>
              </a:lnSpc>
            </a:pPr>
            <a:fld id="{F14191F1-8111-41E1-8131-F181F17101C1}" type="slidenum">
              <a:rPr lang="en-US">
                <a:solidFill>
                  <a:srgbClr val="000000"/>
                </a:solidFill>
                <a:latin typeface="+mn-lt"/>
                <a:ea typeface="+mn-ea"/>
              </a:rPr>
              <a:t>&lt;number&gt;</a:t>
            </a:fld>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08" name="PlaceHolder 1"/>
          <p:cNvSpPr>
            <a:spLocks noGrp="1"/>
          </p:cNvSpPr>
          <p:nvPr>
            <p:ph type="body"/>
          </p:nvPr>
        </p:nvSpPr>
        <p:spPr>
          <a:xfrm>
            <a:off x="0" y="0"/>
            <a:ext cx="-11796840" cy="-11796840"/>
          </a:xfrm>
          <a:prstGeom prst="rect">
            <a:avLst/>
          </a:prstGeom>
        </p:spPr>
        <p:txBody>
          <a:bodyPr bIns="45000" lIns="90000" rIns="90000" tIns="45000"/>
          <a:p>
            <a:endParaRPr/>
          </a:p>
        </p:txBody>
      </p:sp>
      <p:sp>
        <p:nvSpPr>
          <p:cNvPr id="609" name="TextShape 2"/>
          <p:cNvSpPr txBox="1"/>
          <p:nvPr/>
        </p:nvSpPr>
        <p:spPr>
          <a:xfrm>
            <a:off x="0" y="0"/>
            <a:ext cx="-11796840" cy="-11796840"/>
          </a:xfrm>
          <a:prstGeom prst="rect">
            <a:avLst/>
          </a:prstGeom>
        </p:spPr>
        <p:txBody>
          <a:bodyPr bIns="45000" lIns="90000" rIns="90000" tIns="45000"/>
          <a:p>
            <a:pPr>
              <a:lnSpc>
                <a:spcPct val="100000"/>
              </a:lnSpc>
            </a:pPr>
            <a:fld id="{212191D1-61D1-4181-A1D1-F1C1E1714111}" type="slidenum">
              <a:rPr lang="en-US">
                <a:solidFill>
                  <a:srgbClr val="000000"/>
                </a:solidFill>
                <a:latin typeface="+mn-lt"/>
                <a:ea typeface="+mn-ea"/>
              </a:rPr>
              <a:t>&lt;number&gt;</a:t>
            </a:fld>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10" name="PlaceHolder 1"/>
          <p:cNvSpPr>
            <a:spLocks noGrp="1"/>
          </p:cNvSpPr>
          <p:nvPr>
            <p:ph type="body"/>
          </p:nvPr>
        </p:nvSpPr>
        <p:spPr>
          <a:xfrm>
            <a:off x="0" y="0"/>
            <a:ext cx="-11796840" cy="-11796840"/>
          </a:xfrm>
          <a:prstGeom prst="rect">
            <a:avLst/>
          </a:prstGeom>
        </p:spPr>
        <p:txBody>
          <a:bodyPr bIns="45000" lIns="90000" rIns="90000" tIns="45000"/>
          <a:p>
            <a:endParaRPr/>
          </a:p>
        </p:txBody>
      </p:sp>
      <p:sp>
        <p:nvSpPr>
          <p:cNvPr id="611" name="TextShape 2"/>
          <p:cNvSpPr txBox="1"/>
          <p:nvPr/>
        </p:nvSpPr>
        <p:spPr>
          <a:xfrm>
            <a:off x="0" y="0"/>
            <a:ext cx="-11796840" cy="-11796840"/>
          </a:xfrm>
          <a:prstGeom prst="rect">
            <a:avLst/>
          </a:prstGeom>
        </p:spPr>
        <p:txBody>
          <a:bodyPr bIns="45000" lIns="90000" rIns="90000" tIns="45000"/>
          <a:p>
            <a:pPr>
              <a:lnSpc>
                <a:spcPct val="100000"/>
              </a:lnSpc>
            </a:pPr>
            <a:fld id="{C1F1A1B1-1131-41F1-B1C1-4141E15161E1}" type="slidenum">
              <a:rPr lang="en-US">
                <a:solidFill>
                  <a:srgbClr val="000000"/>
                </a:solidFill>
                <a:latin typeface="+mn-lt"/>
                <a:ea typeface="+mn-ea"/>
              </a:rPr>
              <a:t>&lt;number&gt;</a:t>
            </a:fld>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12" name="PlaceHolder 1"/>
          <p:cNvSpPr>
            <a:spLocks noGrp="1"/>
          </p:cNvSpPr>
          <p:nvPr>
            <p:ph type="body"/>
          </p:nvPr>
        </p:nvSpPr>
        <p:spPr>
          <a:xfrm>
            <a:off x="0" y="0"/>
            <a:ext cx="-11796840" cy="-11796840"/>
          </a:xfrm>
          <a:prstGeom prst="rect">
            <a:avLst/>
          </a:prstGeom>
        </p:spPr>
        <p:txBody>
          <a:bodyPr bIns="45000" lIns="90000" rIns="90000" tIns="45000"/>
          <a:p>
            <a:endParaRPr/>
          </a:p>
        </p:txBody>
      </p:sp>
      <p:sp>
        <p:nvSpPr>
          <p:cNvPr id="613" name="TextShape 2"/>
          <p:cNvSpPr txBox="1"/>
          <p:nvPr/>
        </p:nvSpPr>
        <p:spPr>
          <a:xfrm>
            <a:off x="0" y="0"/>
            <a:ext cx="-11796840" cy="-11796840"/>
          </a:xfrm>
          <a:prstGeom prst="rect">
            <a:avLst/>
          </a:prstGeom>
        </p:spPr>
        <p:txBody>
          <a:bodyPr bIns="45000" lIns="90000" rIns="90000" tIns="45000"/>
          <a:p>
            <a:pPr>
              <a:lnSpc>
                <a:spcPct val="100000"/>
              </a:lnSpc>
            </a:pPr>
            <a:fld id="{615101F1-1161-41A1-B121-918161912141}" type="slidenum">
              <a:rPr lang="en-US">
                <a:solidFill>
                  <a:srgbClr val="000000"/>
                </a:solidFill>
                <a:latin typeface="+mn-lt"/>
                <a:ea typeface="+mn-ea"/>
              </a:rPr>
              <a:t>&lt;number&gt;</a:t>
            </a:fld>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14" name="PlaceHolder 1"/>
          <p:cNvSpPr>
            <a:spLocks noGrp="1"/>
          </p:cNvSpPr>
          <p:nvPr>
            <p:ph type="body"/>
          </p:nvPr>
        </p:nvSpPr>
        <p:spPr>
          <a:xfrm>
            <a:off x="0" y="0"/>
            <a:ext cx="-11796840" cy="-11796840"/>
          </a:xfrm>
          <a:prstGeom prst="rect">
            <a:avLst/>
          </a:prstGeom>
        </p:spPr>
        <p:txBody>
          <a:bodyPr bIns="45000" lIns="90000" rIns="90000" tIns="45000"/>
          <a:p>
            <a:endParaRPr/>
          </a:p>
          <a:p>
            <a:endParaRPr/>
          </a:p>
          <a:p>
            <a:r>
              <a:rPr lang="en-US"/>
              <a:t>Breathe</a:t>
            </a:r>
            <a:endParaRPr/>
          </a:p>
        </p:txBody>
      </p:sp>
      <p:sp>
        <p:nvSpPr>
          <p:cNvPr id="615" name="TextShape 2"/>
          <p:cNvSpPr txBox="1"/>
          <p:nvPr/>
        </p:nvSpPr>
        <p:spPr>
          <a:xfrm>
            <a:off x="0" y="0"/>
            <a:ext cx="-11796840" cy="-11796840"/>
          </a:xfrm>
          <a:prstGeom prst="rect">
            <a:avLst/>
          </a:prstGeom>
        </p:spPr>
        <p:txBody>
          <a:bodyPr bIns="45000" lIns="90000" rIns="90000" tIns="45000"/>
          <a:p>
            <a:pPr>
              <a:lnSpc>
                <a:spcPct val="100000"/>
              </a:lnSpc>
            </a:pPr>
            <a:fld id="{F1016101-E131-4191-81A1-41E15181A101}" type="slidenum">
              <a:rPr lang="en-US">
                <a:solidFill>
                  <a:srgbClr val="000000"/>
                </a:solidFill>
                <a:latin typeface="+mn-lt"/>
                <a:ea typeface="+mn-ea"/>
              </a:rPr>
              <a:t>&lt;number&gt;</a:t>
            </a:fld>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4" name="PlaceHolder 1"/>
          <p:cNvSpPr>
            <a:spLocks noGrp="1"/>
          </p:cNvSpPr>
          <p:nvPr>
            <p:ph type="body"/>
          </p:nvPr>
        </p:nvSpPr>
        <p:spPr>
          <a:xfrm>
            <a:off x="0" y="0"/>
            <a:ext cx="-11796840" cy="-11796840"/>
          </a:xfrm>
          <a:prstGeom prst="rect">
            <a:avLst/>
          </a:prstGeom>
        </p:spPr>
        <p:txBody>
          <a:bodyPr bIns="45000" lIns="90000" rIns="90000" tIns="45000"/>
          <a:p>
            <a:r>
              <a:rPr lang="en-US"/>
              <a:t>Global current systems – eastern and western boundary currents</a:t>
            </a:r>
            <a:endParaRPr/>
          </a:p>
        </p:txBody>
      </p:sp>
      <p:sp>
        <p:nvSpPr>
          <p:cNvPr id="565" name="TextShape 2"/>
          <p:cNvSpPr txBox="1"/>
          <p:nvPr/>
        </p:nvSpPr>
        <p:spPr>
          <a:xfrm>
            <a:off x="0" y="0"/>
            <a:ext cx="-11796840" cy="-11796840"/>
          </a:xfrm>
          <a:prstGeom prst="rect">
            <a:avLst/>
          </a:prstGeom>
        </p:spPr>
        <p:txBody>
          <a:bodyPr bIns="45000" lIns="90000" rIns="90000" tIns="45000"/>
          <a:p>
            <a:pPr>
              <a:lnSpc>
                <a:spcPct val="100000"/>
              </a:lnSpc>
            </a:pPr>
            <a:fld id="{5121D1E1-F131-4181-8141-510111B151A1}" type="slidenum">
              <a:rPr lang="en-US">
                <a:solidFill>
                  <a:srgbClr val="000000"/>
                </a:solidFill>
                <a:latin typeface="+mn-lt"/>
                <a:ea typeface="+mn-ea"/>
              </a:rPr>
              <a:t>&lt;number&gt;</a:t>
            </a:fld>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6" name="PlaceHolder 1"/>
          <p:cNvSpPr>
            <a:spLocks noGrp="1"/>
          </p:cNvSpPr>
          <p:nvPr>
            <p:ph type="body"/>
          </p:nvPr>
        </p:nvSpPr>
        <p:spPr>
          <a:xfrm>
            <a:off x="0" y="0"/>
            <a:ext cx="-11796840" cy="-11796840"/>
          </a:xfrm>
          <a:prstGeom prst="rect">
            <a:avLst/>
          </a:prstGeom>
        </p:spPr>
        <p:txBody>
          <a:bodyPr bIns="45000" lIns="90000" rIns="90000" tIns="45000"/>
          <a:p>
            <a:r>
              <a:rPr lang="en-US"/>
              <a:t>ocean chemistry</a:t>
            </a:r>
            <a:endParaRPr/>
          </a:p>
        </p:txBody>
      </p:sp>
      <p:sp>
        <p:nvSpPr>
          <p:cNvPr id="567" name="TextShape 2"/>
          <p:cNvSpPr txBox="1"/>
          <p:nvPr/>
        </p:nvSpPr>
        <p:spPr>
          <a:xfrm>
            <a:off x="0" y="0"/>
            <a:ext cx="-11796840" cy="-11796840"/>
          </a:xfrm>
          <a:prstGeom prst="rect">
            <a:avLst/>
          </a:prstGeom>
        </p:spPr>
        <p:txBody>
          <a:bodyPr bIns="45000" lIns="90000" rIns="90000" tIns="45000"/>
          <a:p>
            <a:pPr>
              <a:lnSpc>
                <a:spcPct val="100000"/>
              </a:lnSpc>
            </a:pPr>
            <a:fld id="{F161F131-2181-4151-A141-11611111D1A1}" type="slidenum">
              <a:rPr lang="en-US">
                <a:solidFill>
                  <a:srgbClr val="000000"/>
                </a:solidFill>
                <a:latin typeface="+mn-lt"/>
                <a:ea typeface="+mn-ea"/>
              </a:rPr>
              <a:t>&lt;number&gt;</a:t>
            </a:fld>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7" name="PlaceHolder 2"/>
          <p:cNvSpPr>
            <a:spLocks noGrp="1"/>
          </p:cNvSpPr>
          <p:nvPr>
            <p:ph type="body"/>
          </p:nvPr>
        </p:nvSpPr>
        <p:spPr>
          <a:xfrm>
            <a:off x="457200" y="1604520"/>
            <a:ext cx="8046360" cy="1896840"/>
          </a:xfrm>
          <a:prstGeom prst="rect">
            <a:avLst/>
          </a:prstGeom>
        </p:spPr>
        <p:txBody>
          <a:bodyPr bIns="0" lIns="0" rIns="0" tIns="0" wrap="none"/>
          <a:p>
            <a:endParaRPr/>
          </a:p>
        </p:txBody>
      </p:sp>
      <p:sp>
        <p:nvSpPr>
          <p:cNvPr id="28" name="PlaceHolder 3"/>
          <p:cNvSpPr>
            <a:spLocks noGrp="1"/>
          </p:cNvSpPr>
          <p:nvPr>
            <p:ph type="body"/>
          </p:nvPr>
        </p:nvSpPr>
        <p:spPr>
          <a:xfrm>
            <a:off x="457200" y="3681720"/>
            <a:ext cx="8046360" cy="1896840"/>
          </a:xfrm>
          <a:prstGeom prst="rect">
            <a:avLst/>
          </a:prstGeom>
        </p:spPr>
        <p:txBody>
          <a:bodyPr bIns="0" lIns="0" rIns="0" tIns="0" wrap="none"/>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30"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31"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32" name="PlaceHolder 4"/>
          <p:cNvSpPr>
            <a:spLocks noGrp="1"/>
          </p:cNvSpPr>
          <p:nvPr>
            <p:ph type="body"/>
          </p:nvPr>
        </p:nvSpPr>
        <p:spPr>
          <a:xfrm>
            <a:off x="4579920" y="3681720"/>
            <a:ext cx="3926160" cy="1896840"/>
          </a:xfrm>
          <a:prstGeom prst="rect">
            <a:avLst/>
          </a:prstGeom>
        </p:spPr>
        <p:txBody>
          <a:bodyPr bIns="0" lIns="0" rIns="0" tIns="0" wrap="none"/>
          <a:p>
            <a:endParaRPr/>
          </a:p>
        </p:txBody>
      </p:sp>
      <p:sp>
        <p:nvSpPr>
          <p:cNvPr id="33" name="PlaceHolder 5"/>
          <p:cNvSpPr>
            <a:spLocks noGrp="1"/>
          </p:cNvSpPr>
          <p:nvPr>
            <p:ph type="body"/>
          </p:nvPr>
        </p:nvSpPr>
        <p:spPr>
          <a:xfrm>
            <a:off x="457200" y="3681720"/>
            <a:ext cx="3926160" cy="1896840"/>
          </a:xfrm>
          <a:prstGeom prst="rect">
            <a:avLst/>
          </a:prstGeom>
        </p:spPr>
        <p:txBody>
          <a:bodyPr bIns="0" lIns="0" rIns="0" tIns="0" wrap="none"/>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35"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36" name="PlaceHolder 3"/>
          <p:cNvSpPr>
            <a:spLocks noGrp="1"/>
          </p:cNvSpPr>
          <p:nvPr>
            <p:ph type="body"/>
          </p:nvPr>
        </p:nvSpPr>
        <p:spPr>
          <a:xfrm>
            <a:off x="4579920" y="1604520"/>
            <a:ext cx="3926160" cy="1896840"/>
          </a:xfrm>
          <a:prstGeom prst="rect">
            <a:avLst/>
          </a:prstGeom>
        </p:spPr>
        <p:txBody>
          <a:bodyPr bIns="0" lIns="0" rIns="0" tIns="0" wrap="none"/>
          <a:p>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43" name="PlaceHolder 2"/>
          <p:cNvSpPr>
            <a:spLocks noGrp="1"/>
          </p:cNvSpPr>
          <p:nvPr>
            <p:ph type="subTitle"/>
          </p:nvPr>
        </p:nvSpPr>
        <p:spPr>
          <a:xfrm>
            <a:off x="457200" y="1604520"/>
            <a:ext cx="8046360" cy="3977640"/>
          </a:xfrm>
          <a:prstGeom prst="rect">
            <a:avLst/>
          </a:prstGeom>
        </p:spPr>
        <p:txBody>
          <a:bodyPr anchor="ctr" bIns="0" lIns="0" rIns="0" tIns="0" wrap="none"/>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45" name="PlaceHolder 2"/>
          <p:cNvSpPr>
            <a:spLocks noGrp="1"/>
          </p:cNvSpPr>
          <p:nvPr>
            <p:ph type="body"/>
          </p:nvPr>
        </p:nvSpPr>
        <p:spPr>
          <a:xfrm>
            <a:off x="457200" y="1604520"/>
            <a:ext cx="8046360" cy="3977280"/>
          </a:xfrm>
          <a:prstGeom prst="rect">
            <a:avLst/>
          </a:prstGeom>
        </p:spPr>
        <p:txBody>
          <a:bodyPr bIns="0" lIns="0" rIns="0" tIns="0" wrap="none"/>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47"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48" name="PlaceHolder 3"/>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457200" y="273600"/>
            <a:ext cx="8229240" cy="5308200"/>
          </a:xfrm>
          <a:prstGeom prst="rect">
            <a:avLst/>
          </a:prstGeom>
        </p:spPr>
        <p:txBody>
          <a:bodyPr anchor="ctr" bIns="0" lIns="0" rIns="0" tIns="0" wrap="none"/>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52"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53" name="PlaceHolder 3"/>
          <p:cNvSpPr>
            <a:spLocks noGrp="1"/>
          </p:cNvSpPr>
          <p:nvPr>
            <p:ph type="body"/>
          </p:nvPr>
        </p:nvSpPr>
        <p:spPr>
          <a:xfrm>
            <a:off x="457200" y="3681720"/>
            <a:ext cx="3926160" cy="1896840"/>
          </a:xfrm>
          <a:prstGeom prst="rect">
            <a:avLst/>
          </a:prstGeom>
        </p:spPr>
        <p:txBody>
          <a:bodyPr bIns="0" lIns="0" rIns="0" tIns="0" wrap="none"/>
          <a:p>
            <a:endParaRPr/>
          </a:p>
        </p:txBody>
      </p:sp>
      <p:sp>
        <p:nvSpPr>
          <p:cNvPr id="54" name="PlaceHolder 4"/>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6" name="PlaceHolder 2"/>
          <p:cNvSpPr>
            <a:spLocks noGrp="1"/>
          </p:cNvSpPr>
          <p:nvPr>
            <p:ph type="subTitle"/>
          </p:nvPr>
        </p:nvSpPr>
        <p:spPr>
          <a:xfrm>
            <a:off x="457200" y="1604520"/>
            <a:ext cx="8046360" cy="3977640"/>
          </a:xfrm>
          <a:prstGeom prst="rect">
            <a:avLst/>
          </a:prstGeom>
        </p:spPr>
        <p:txBody>
          <a:bodyPr anchor="ctr" bIns="0" lIns="0" rIns="0" tIns="0" wrap="none"/>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56"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57"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58" name="PlaceHolder 4"/>
          <p:cNvSpPr>
            <a:spLocks noGrp="1"/>
          </p:cNvSpPr>
          <p:nvPr>
            <p:ph type="body"/>
          </p:nvPr>
        </p:nvSpPr>
        <p:spPr>
          <a:xfrm>
            <a:off x="4579920" y="3681720"/>
            <a:ext cx="3926160" cy="1896840"/>
          </a:xfrm>
          <a:prstGeom prst="rect">
            <a:avLst/>
          </a:prstGeom>
        </p:spPr>
        <p:txBody>
          <a:bodyPr bIns="0" lIns="0" rIns="0" tIns="0" wrap="none"/>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60"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61"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62" name="PlaceHolder 4"/>
          <p:cNvSpPr>
            <a:spLocks noGrp="1"/>
          </p:cNvSpPr>
          <p:nvPr>
            <p:ph type="body"/>
          </p:nvPr>
        </p:nvSpPr>
        <p:spPr>
          <a:xfrm>
            <a:off x="457200" y="3681720"/>
            <a:ext cx="8045640" cy="1896840"/>
          </a:xfrm>
          <a:prstGeom prst="rect">
            <a:avLst/>
          </a:prstGeom>
        </p:spPr>
        <p:txBody>
          <a:bodyPr bIns="0" lIns="0" rIns="0" tIns="0" wrap="none"/>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64" name="PlaceHolder 2"/>
          <p:cNvSpPr>
            <a:spLocks noGrp="1"/>
          </p:cNvSpPr>
          <p:nvPr>
            <p:ph type="body"/>
          </p:nvPr>
        </p:nvSpPr>
        <p:spPr>
          <a:xfrm>
            <a:off x="457200" y="1604520"/>
            <a:ext cx="8046360" cy="1896840"/>
          </a:xfrm>
          <a:prstGeom prst="rect">
            <a:avLst/>
          </a:prstGeom>
        </p:spPr>
        <p:txBody>
          <a:bodyPr bIns="0" lIns="0" rIns="0" tIns="0" wrap="none"/>
          <a:p>
            <a:endParaRPr/>
          </a:p>
        </p:txBody>
      </p:sp>
      <p:sp>
        <p:nvSpPr>
          <p:cNvPr id="65" name="PlaceHolder 3"/>
          <p:cNvSpPr>
            <a:spLocks noGrp="1"/>
          </p:cNvSpPr>
          <p:nvPr>
            <p:ph type="body"/>
          </p:nvPr>
        </p:nvSpPr>
        <p:spPr>
          <a:xfrm>
            <a:off x="457200" y="3681720"/>
            <a:ext cx="8046360" cy="1896840"/>
          </a:xfrm>
          <a:prstGeom prst="rect">
            <a:avLst/>
          </a:prstGeom>
        </p:spPr>
        <p:txBody>
          <a:bodyPr bIns="0" lIns="0" rIns="0" tIns="0" wrap="none"/>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67"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68"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69" name="PlaceHolder 4"/>
          <p:cNvSpPr>
            <a:spLocks noGrp="1"/>
          </p:cNvSpPr>
          <p:nvPr>
            <p:ph type="body"/>
          </p:nvPr>
        </p:nvSpPr>
        <p:spPr>
          <a:xfrm>
            <a:off x="4579920" y="3681720"/>
            <a:ext cx="3926160" cy="1896840"/>
          </a:xfrm>
          <a:prstGeom prst="rect">
            <a:avLst/>
          </a:prstGeom>
        </p:spPr>
        <p:txBody>
          <a:bodyPr bIns="0" lIns="0" rIns="0" tIns="0" wrap="none"/>
          <a:p>
            <a:endParaRPr/>
          </a:p>
        </p:txBody>
      </p:sp>
      <p:sp>
        <p:nvSpPr>
          <p:cNvPr id="70" name="PlaceHolder 5"/>
          <p:cNvSpPr>
            <a:spLocks noGrp="1"/>
          </p:cNvSpPr>
          <p:nvPr>
            <p:ph type="body"/>
          </p:nvPr>
        </p:nvSpPr>
        <p:spPr>
          <a:xfrm>
            <a:off x="457200" y="3681720"/>
            <a:ext cx="3926160" cy="1896840"/>
          </a:xfrm>
          <a:prstGeom prst="rect">
            <a:avLst/>
          </a:prstGeom>
        </p:spPr>
        <p:txBody>
          <a:bodyPr bIns="0" lIns="0" rIns="0" tIns="0" wrap="none"/>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72"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73" name="PlaceHolder 3"/>
          <p:cNvSpPr>
            <a:spLocks noGrp="1"/>
          </p:cNvSpPr>
          <p:nvPr>
            <p:ph type="body"/>
          </p:nvPr>
        </p:nvSpPr>
        <p:spPr>
          <a:xfrm>
            <a:off x="4579920" y="1604520"/>
            <a:ext cx="3926160" cy="1896840"/>
          </a:xfrm>
          <a:prstGeom prst="rect">
            <a:avLst/>
          </a:prstGeom>
        </p:spPr>
        <p:txBody>
          <a:bodyPr bIns="0" lIns="0" rIns="0" tIns="0" wrap="none"/>
          <a:p>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80" name="PlaceHolder 2"/>
          <p:cNvSpPr>
            <a:spLocks noGrp="1"/>
          </p:cNvSpPr>
          <p:nvPr>
            <p:ph type="subTitle"/>
          </p:nvPr>
        </p:nvSpPr>
        <p:spPr>
          <a:xfrm>
            <a:off x="457200" y="1604520"/>
            <a:ext cx="8046360" cy="3977640"/>
          </a:xfrm>
          <a:prstGeom prst="rect">
            <a:avLst/>
          </a:prstGeom>
        </p:spPr>
        <p:txBody>
          <a:bodyPr anchor="ctr" bIns="0" lIns="0" rIns="0" tIns="0" wrap="none"/>
          <a:p>
            <a:pPr algn="ct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82" name="PlaceHolder 2"/>
          <p:cNvSpPr>
            <a:spLocks noGrp="1"/>
          </p:cNvSpPr>
          <p:nvPr>
            <p:ph type="body"/>
          </p:nvPr>
        </p:nvSpPr>
        <p:spPr>
          <a:xfrm>
            <a:off x="457200" y="1604520"/>
            <a:ext cx="8046360" cy="3977280"/>
          </a:xfrm>
          <a:prstGeom prst="rect">
            <a:avLst/>
          </a:prstGeom>
        </p:spPr>
        <p:txBody>
          <a:bodyPr bIns="0" lIns="0" rIns="0" tIns="0" wrap="none"/>
          <a:p>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84"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85" name="PlaceHolder 3"/>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8" name="PlaceHolder 2"/>
          <p:cNvSpPr>
            <a:spLocks noGrp="1"/>
          </p:cNvSpPr>
          <p:nvPr>
            <p:ph type="body"/>
          </p:nvPr>
        </p:nvSpPr>
        <p:spPr>
          <a:xfrm>
            <a:off x="457200" y="1604520"/>
            <a:ext cx="8046360" cy="3977280"/>
          </a:xfrm>
          <a:prstGeom prst="rect">
            <a:avLst/>
          </a:prstGeom>
        </p:spPr>
        <p:txBody>
          <a:bodyPr bIns="0" lIns="0" rIns="0" tIns="0" wrap="none"/>
          <a:p>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87" name="PlaceHolder 1"/>
          <p:cNvSpPr>
            <a:spLocks noGrp="1"/>
          </p:cNvSpPr>
          <p:nvPr>
            <p:ph type="subTitle"/>
          </p:nvPr>
        </p:nvSpPr>
        <p:spPr>
          <a:xfrm>
            <a:off x="457200" y="273600"/>
            <a:ext cx="8229240" cy="5308200"/>
          </a:xfrm>
          <a:prstGeom prst="rect">
            <a:avLst/>
          </a:prstGeom>
        </p:spPr>
        <p:txBody>
          <a:bodyPr anchor="ctr" bIns="0" lIns="0" rIns="0" tIns="0" wrap="none"/>
          <a:p>
            <a:pPr algn="ct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89"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90" name="PlaceHolder 3"/>
          <p:cNvSpPr>
            <a:spLocks noGrp="1"/>
          </p:cNvSpPr>
          <p:nvPr>
            <p:ph type="body"/>
          </p:nvPr>
        </p:nvSpPr>
        <p:spPr>
          <a:xfrm>
            <a:off x="457200" y="3681720"/>
            <a:ext cx="3926160" cy="1896840"/>
          </a:xfrm>
          <a:prstGeom prst="rect">
            <a:avLst/>
          </a:prstGeom>
        </p:spPr>
        <p:txBody>
          <a:bodyPr bIns="0" lIns="0" rIns="0" tIns="0" wrap="none"/>
          <a:p>
            <a:endParaRPr/>
          </a:p>
        </p:txBody>
      </p:sp>
      <p:sp>
        <p:nvSpPr>
          <p:cNvPr id="91" name="PlaceHolder 4"/>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93"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94"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95" name="PlaceHolder 4"/>
          <p:cNvSpPr>
            <a:spLocks noGrp="1"/>
          </p:cNvSpPr>
          <p:nvPr>
            <p:ph type="body"/>
          </p:nvPr>
        </p:nvSpPr>
        <p:spPr>
          <a:xfrm>
            <a:off x="4579920" y="3681720"/>
            <a:ext cx="3926160" cy="1896840"/>
          </a:xfrm>
          <a:prstGeom prst="rect">
            <a:avLst/>
          </a:prstGeom>
        </p:spPr>
        <p:txBody>
          <a:bodyPr bIns="0" lIns="0" rIns="0" tIns="0" wrap="none"/>
          <a:p>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97"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98"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99" name="PlaceHolder 4"/>
          <p:cNvSpPr>
            <a:spLocks noGrp="1"/>
          </p:cNvSpPr>
          <p:nvPr>
            <p:ph type="body"/>
          </p:nvPr>
        </p:nvSpPr>
        <p:spPr>
          <a:xfrm>
            <a:off x="457200" y="3681720"/>
            <a:ext cx="8045640" cy="1896840"/>
          </a:xfrm>
          <a:prstGeom prst="rect">
            <a:avLst/>
          </a:prstGeom>
        </p:spPr>
        <p:txBody>
          <a:bodyPr bIns="0" lIns="0" rIns="0" tIns="0" wrap="none"/>
          <a:p>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01" name="PlaceHolder 2"/>
          <p:cNvSpPr>
            <a:spLocks noGrp="1"/>
          </p:cNvSpPr>
          <p:nvPr>
            <p:ph type="body"/>
          </p:nvPr>
        </p:nvSpPr>
        <p:spPr>
          <a:xfrm>
            <a:off x="457200" y="1604520"/>
            <a:ext cx="8046360" cy="1896840"/>
          </a:xfrm>
          <a:prstGeom prst="rect">
            <a:avLst/>
          </a:prstGeom>
        </p:spPr>
        <p:txBody>
          <a:bodyPr bIns="0" lIns="0" rIns="0" tIns="0" wrap="none"/>
          <a:p>
            <a:endParaRPr/>
          </a:p>
        </p:txBody>
      </p:sp>
      <p:sp>
        <p:nvSpPr>
          <p:cNvPr id="102" name="PlaceHolder 3"/>
          <p:cNvSpPr>
            <a:spLocks noGrp="1"/>
          </p:cNvSpPr>
          <p:nvPr>
            <p:ph type="body"/>
          </p:nvPr>
        </p:nvSpPr>
        <p:spPr>
          <a:xfrm>
            <a:off x="457200" y="3681720"/>
            <a:ext cx="8046360" cy="1896840"/>
          </a:xfrm>
          <a:prstGeom prst="rect">
            <a:avLst/>
          </a:prstGeom>
        </p:spPr>
        <p:txBody>
          <a:bodyPr bIns="0" lIns="0" rIns="0" tIns="0" wrap="none"/>
          <a:p>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04"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105"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106" name="PlaceHolder 4"/>
          <p:cNvSpPr>
            <a:spLocks noGrp="1"/>
          </p:cNvSpPr>
          <p:nvPr>
            <p:ph type="body"/>
          </p:nvPr>
        </p:nvSpPr>
        <p:spPr>
          <a:xfrm>
            <a:off x="4579920" y="3681720"/>
            <a:ext cx="3926160" cy="1896840"/>
          </a:xfrm>
          <a:prstGeom prst="rect">
            <a:avLst/>
          </a:prstGeom>
        </p:spPr>
        <p:txBody>
          <a:bodyPr bIns="0" lIns="0" rIns="0" tIns="0" wrap="none"/>
          <a:p>
            <a:endParaRPr/>
          </a:p>
        </p:txBody>
      </p:sp>
      <p:sp>
        <p:nvSpPr>
          <p:cNvPr id="107" name="PlaceHolder 5"/>
          <p:cNvSpPr>
            <a:spLocks noGrp="1"/>
          </p:cNvSpPr>
          <p:nvPr>
            <p:ph type="body"/>
          </p:nvPr>
        </p:nvSpPr>
        <p:spPr>
          <a:xfrm>
            <a:off x="457200" y="3681720"/>
            <a:ext cx="3926160" cy="1896840"/>
          </a:xfrm>
          <a:prstGeom prst="rect">
            <a:avLst/>
          </a:prstGeom>
        </p:spPr>
        <p:txBody>
          <a:bodyPr bIns="0" lIns="0" rIns="0" tIns="0" wrap="none"/>
          <a:p>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09"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110" name="PlaceHolder 3"/>
          <p:cNvSpPr>
            <a:spLocks noGrp="1"/>
          </p:cNvSpPr>
          <p:nvPr>
            <p:ph type="body"/>
          </p:nvPr>
        </p:nvSpPr>
        <p:spPr>
          <a:xfrm>
            <a:off x="4579920" y="1604520"/>
            <a:ext cx="3926160" cy="1896840"/>
          </a:xfrm>
          <a:prstGeom prst="rect">
            <a:avLst/>
          </a:prstGeom>
        </p:spPr>
        <p:txBody>
          <a:bodyPr bIns="0" lIns="0" rIns="0" tIns="0" wrap="none"/>
          <a:p>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17" name="PlaceHolder 2"/>
          <p:cNvSpPr>
            <a:spLocks noGrp="1"/>
          </p:cNvSpPr>
          <p:nvPr>
            <p:ph type="subTitle"/>
          </p:nvPr>
        </p:nvSpPr>
        <p:spPr>
          <a:xfrm>
            <a:off x="457200" y="1604520"/>
            <a:ext cx="8046360" cy="3977640"/>
          </a:xfrm>
          <a:prstGeom prst="rect">
            <a:avLst/>
          </a:prstGeom>
        </p:spPr>
        <p:txBody>
          <a:bodyPr anchor="ctr" bIns="0" lIns="0" rIns="0" tIns="0" wrap="none"/>
          <a:p>
            <a:pPr algn="ctr"/>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19" name="PlaceHolder 2"/>
          <p:cNvSpPr>
            <a:spLocks noGrp="1"/>
          </p:cNvSpPr>
          <p:nvPr>
            <p:ph type="body"/>
          </p:nvPr>
        </p:nvSpPr>
        <p:spPr>
          <a:xfrm>
            <a:off x="457200" y="1604520"/>
            <a:ext cx="8046360" cy="3977280"/>
          </a:xfrm>
          <a:prstGeom prst="rect">
            <a:avLst/>
          </a:prstGeom>
        </p:spPr>
        <p:txBody>
          <a:bodyPr bIns="0" lIns="0" rIns="0" tIns="0" wrap="none"/>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0"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11" name="PlaceHolder 3"/>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21"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122" name="PlaceHolder 3"/>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457200" y="273600"/>
            <a:ext cx="8229240" cy="5308200"/>
          </a:xfrm>
          <a:prstGeom prst="rect">
            <a:avLst/>
          </a:prstGeom>
        </p:spPr>
        <p:txBody>
          <a:bodyPr anchor="ctr" bIns="0" lIns="0" rIns="0" tIns="0" wrap="none"/>
          <a:p>
            <a:pPr algn="ctr"/>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26"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127" name="PlaceHolder 3"/>
          <p:cNvSpPr>
            <a:spLocks noGrp="1"/>
          </p:cNvSpPr>
          <p:nvPr>
            <p:ph type="body"/>
          </p:nvPr>
        </p:nvSpPr>
        <p:spPr>
          <a:xfrm>
            <a:off x="457200" y="3681720"/>
            <a:ext cx="3926160" cy="1896840"/>
          </a:xfrm>
          <a:prstGeom prst="rect">
            <a:avLst/>
          </a:prstGeom>
        </p:spPr>
        <p:txBody>
          <a:bodyPr bIns="0" lIns="0" rIns="0" tIns="0" wrap="none"/>
          <a:p>
            <a:endParaRPr/>
          </a:p>
        </p:txBody>
      </p:sp>
      <p:sp>
        <p:nvSpPr>
          <p:cNvPr id="128" name="PlaceHolder 4"/>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30"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131"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132" name="PlaceHolder 4"/>
          <p:cNvSpPr>
            <a:spLocks noGrp="1"/>
          </p:cNvSpPr>
          <p:nvPr>
            <p:ph type="body"/>
          </p:nvPr>
        </p:nvSpPr>
        <p:spPr>
          <a:xfrm>
            <a:off x="4579920" y="3681720"/>
            <a:ext cx="3926160" cy="1896840"/>
          </a:xfrm>
          <a:prstGeom prst="rect">
            <a:avLst/>
          </a:prstGeom>
        </p:spPr>
        <p:txBody>
          <a:bodyPr bIns="0" lIns="0" rIns="0" tIns="0" wrap="none"/>
          <a:p>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34"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135"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136" name="PlaceHolder 4"/>
          <p:cNvSpPr>
            <a:spLocks noGrp="1"/>
          </p:cNvSpPr>
          <p:nvPr>
            <p:ph type="body"/>
          </p:nvPr>
        </p:nvSpPr>
        <p:spPr>
          <a:xfrm>
            <a:off x="457200" y="3681720"/>
            <a:ext cx="8045640" cy="1896840"/>
          </a:xfrm>
          <a:prstGeom prst="rect">
            <a:avLst/>
          </a:prstGeom>
        </p:spPr>
        <p:txBody>
          <a:bodyPr bIns="0" lIns="0" rIns="0" tIns="0" wrap="none"/>
          <a:p>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38" name="PlaceHolder 2"/>
          <p:cNvSpPr>
            <a:spLocks noGrp="1"/>
          </p:cNvSpPr>
          <p:nvPr>
            <p:ph type="body"/>
          </p:nvPr>
        </p:nvSpPr>
        <p:spPr>
          <a:xfrm>
            <a:off x="457200" y="1604520"/>
            <a:ext cx="8046360" cy="1896840"/>
          </a:xfrm>
          <a:prstGeom prst="rect">
            <a:avLst/>
          </a:prstGeom>
        </p:spPr>
        <p:txBody>
          <a:bodyPr bIns="0" lIns="0" rIns="0" tIns="0" wrap="none"/>
          <a:p>
            <a:endParaRPr/>
          </a:p>
        </p:txBody>
      </p:sp>
      <p:sp>
        <p:nvSpPr>
          <p:cNvPr id="139" name="PlaceHolder 3"/>
          <p:cNvSpPr>
            <a:spLocks noGrp="1"/>
          </p:cNvSpPr>
          <p:nvPr>
            <p:ph type="body"/>
          </p:nvPr>
        </p:nvSpPr>
        <p:spPr>
          <a:xfrm>
            <a:off x="457200" y="3681720"/>
            <a:ext cx="8046360" cy="1896840"/>
          </a:xfrm>
          <a:prstGeom prst="rect">
            <a:avLst/>
          </a:prstGeom>
        </p:spPr>
        <p:txBody>
          <a:bodyPr bIns="0" lIns="0" rIns="0" tIns="0" wrap="none"/>
          <a:p>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41"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142"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143" name="PlaceHolder 4"/>
          <p:cNvSpPr>
            <a:spLocks noGrp="1"/>
          </p:cNvSpPr>
          <p:nvPr>
            <p:ph type="body"/>
          </p:nvPr>
        </p:nvSpPr>
        <p:spPr>
          <a:xfrm>
            <a:off x="4579920" y="3681720"/>
            <a:ext cx="3926160" cy="1896840"/>
          </a:xfrm>
          <a:prstGeom prst="rect">
            <a:avLst/>
          </a:prstGeom>
        </p:spPr>
        <p:txBody>
          <a:bodyPr bIns="0" lIns="0" rIns="0" tIns="0" wrap="none"/>
          <a:p>
            <a:endParaRPr/>
          </a:p>
        </p:txBody>
      </p:sp>
      <p:sp>
        <p:nvSpPr>
          <p:cNvPr id="144" name="PlaceHolder 5"/>
          <p:cNvSpPr>
            <a:spLocks noGrp="1"/>
          </p:cNvSpPr>
          <p:nvPr>
            <p:ph type="body"/>
          </p:nvPr>
        </p:nvSpPr>
        <p:spPr>
          <a:xfrm>
            <a:off x="457200" y="3681720"/>
            <a:ext cx="3926160" cy="1896840"/>
          </a:xfrm>
          <a:prstGeom prst="rect">
            <a:avLst/>
          </a:prstGeom>
        </p:spPr>
        <p:txBody>
          <a:bodyPr bIns="0" lIns="0" rIns="0" tIns="0" wrap="none"/>
          <a:p>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46"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147" name="PlaceHolder 3"/>
          <p:cNvSpPr>
            <a:spLocks noGrp="1"/>
          </p:cNvSpPr>
          <p:nvPr>
            <p:ph type="body"/>
          </p:nvPr>
        </p:nvSpPr>
        <p:spPr>
          <a:xfrm>
            <a:off x="4579920" y="1604520"/>
            <a:ext cx="3926160" cy="1896840"/>
          </a:xfrm>
          <a:prstGeom prst="rect">
            <a:avLst/>
          </a:prstGeom>
        </p:spPr>
        <p:txBody>
          <a:bodyPr bIns="0" lIns="0" rIns="0" tIns="0" wrap="none"/>
          <a:p>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55" name="PlaceHolder 2"/>
          <p:cNvSpPr>
            <a:spLocks noGrp="1"/>
          </p:cNvSpPr>
          <p:nvPr>
            <p:ph type="subTitle"/>
          </p:nvPr>
        </p:nvSpPr>
        <p:spPr>
          <a:xfrm>
            <a:off x="457200" y="1604520"/>
            <a:ext cx="8046360" cy="3977640"/>
          </a:xfrm>
          <a:prstGeom prst="rect">
            <a:avLst/>
          </a:prstGeom>
        </p:spPr>
        <p:txBody>
          <a:bodyPr anchor="ctr" bIns="0" lIns="0" rIns="0" tIns="0" wrap="none"/>
          <a:p>
            <a:pPr algn="ctr"/>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57" name="PlaceHolder 2"/>
          <p:cNvSpPr>
            <a:spLocks noGrp="1"/>
          </p:cNvSpPr>
          <p:nvPr>
            <p:ph type="body"/>
          </p:nvPr>
        </p:nvSpPr>
        <p:spPr>
          <a:xfrm>
            <a:off x="457200" y="1604520"/>
            <a:ext cx="8046360" cy="3977280"/>
          </a:xfrm>
          <a:prstGeom prst="rect">
            <a:avLst/>
          </a:prstGeom>
        </p:spPr>
        <p:txBody>
          <a:bodyPr bIns="0" lIns="0" rIns="0" tIns="0" wrap="none"/>
          <a:p>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59"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160" name="PlaceHolder 3"/>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457200" y="273600"/>
            <a:ext cx="8229240" cy="5308200"/>
          </a:xfrm>
          <a:prstGeom prst="rect">
            <a:avLst/>
          </a:prstGeom>
        </p:spPr>
        <p:txBody>
          <a:bodyPr anchor="ctr" bIns="0" lIns="0" rIns="0" tIns="0" wrap="none"/>
          <a:p>
            <a:pPr algn="ctr"/>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64"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165" name="PlaceHolder 3"/>
          <p:cNvSpPr>
            <a:spLocks noGrp="1"/>
          </p:cNvSpPr>
          <p:nvPr>
            <p:ph type="body"/>
          </p:nvPr>
        </p:nvSpPr>
        <p:spPr>
          <a:xfrm>
            <a:off x="457200" y="3681720"/>
            <a:ext cx="3926160" cy="1896840"/>
          </a:xfrm>
          <a:prstGeom prst="rect">
            <a:avLst/>
          </a:prstGeom>
        </p:spPr>
        <p:txBody>
          <a:bodyPr bIns="0" lIns="0" rIns="0" tIns="0" wrap="none"/>
          <a:p>
            <a:endParaRPr/>
          </a:p>
        </p:txBody>
      </p:sp>
      <p:sp>
        <p:nvSpPr>
          <p:cNvPr id="166" name="PlaceHolder 4"/>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68"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169"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170" name="PlaceHolder 4"/>
          <p:cNvSpPr>
            <a:spLocks noGrp="1"/>
          </p:cNvSpPr>
          <p:nvPr>
            <p:ph type="body"/>
          </p:nvPr>
        </p:nvSpPr>
        <p:spPr>
          <a:xfrm>
            <a:off x="4579920" y="3681720"/>
            <a:ext cx="3926160" cy="1896840"/>
          </a:xfrm>
          <a:prstGeom prst="rect">
            <a:avLst/>
          </a:prstGeom>
        </p:spPr>
        <p:txBody>
          <a:bodyPr bIns="0" lIns="0" rIns="0" tIns="0" wrap="none"/>
          <a:p>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72"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173"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174" name="PlaceHolder 4"/>
          <p:cNvSpPr>
            <a:spLocks noGrp="1"/>
          </p:cNvSpPr>
          <p:nvPr>
            <p:ph type="body"/>
          </p:nvPr>
        </p:nvSpPr>
        <p:spPr>
          <a:xfrm>
            <a:off x="457200" y="3681720"/>
            <a:ext cx="8045640" cy="1896840"/>
          </a:xfrm>
          <a:prstGeom prst="rect">
            <a:avLst/>
          </a:prstGeom>
        </p:spPr>
        <p:txBody>
          <a:bodyPr bIns="0" lIns="0" rIns="0" tIns="0" wrap="none"/>
          <a:p>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76" name="PlaceHolder 2"/>
          <p:cNvSpPr>
            <a:spLocks noGrp="1"/>
          </p:cNvSpPr>
          <p:nvPr>
            <p:ph type="body"/>
          </p:nvPr>
        </p:nvSpPr>
        <p:spPr>
          <a:xfrm>
            <a:off x="457200" y="1604520"/>
            <a:ext cx="8046360" cy="1896840"/>
          </a:xfrm>
          <a:prstGeom prst="rect">
            <a:avLst/>
          </a:prstGeom>
        </p:spPr>
        <p:txBody>
          <a:bodyPr bIns="0" lIns="0" rIns="0" tIns="0" wrap="none"/>
          <a:p>
            <a:endParaRPr/>
          </a:p>
        </p:txBody>
      </p:sp>
      <p:sp>
        <p:nvSpPr>
          <p:cNvPr id="177" name="PlaceHolder 3"/>
          <p:cNvSpPr>
            <a:spLocks noGrp="1"/>
          </p:cNvSpPr>
          <p:nvPr>
            <p:ph type="body"/>
          </p:nvPr>
        </p:nvSpPr>
        <p:spPr>
          <a:xfrm>
            <a:off x="457200" y="3681720"/>
            <a:ext cx="8046360" cy="1896840"/>
          </a:xfrm>
          <a:prstGeom prst="rect">
            <a:avLst/>
          </a:prstGeom>
        </p:spPr>
        <p:txBody>
          <a:bodyPr bIns="0" lIns="0" rIns="0" tIns="0" wrap="none"/>
          <a:p>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79"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180"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181" name="PlaceHolder 4"/>
          <p:cNvSpPr>
            <a:spLocks noGrp="1"/>
          </p:cNvSpPr>
          <p:nvPr>
            <p:ph type="body"/>
          </p:nvPr>
        </p:nvSpPr>
        <p:spPr>
          <a:xfrm>
            <a:off x="4579920" y="3681720"/>
            <a:ext cx="3926160" cy="1896840"/>
          </a:xfrm>
          <a:prstGeom prst="rect">
            <a:avLst/>
          </a:prstGeom>
        </p:spPr>
        <p:txBody>
          <a:bodyPr bIns="0" lIns="0" rIns="0" tIns="0" wrap="none"/>
          <a:p>
            <a:endParaRPr/>
          </a:p>
        </p:txBody>
      </p:sp>
      <p:sp>
        <p:nvSpPr>
          <p:cNvPr id="182" name="PlaceHolder 5"/>
          <p:cNvSpPr>
            <a:spLocks noGrp="1"/>
          </p:cNvSpPr>
          <p:nvPr>
            <p:ph type="body"/>
          </p:nvPr>
        </p:nvSpPr>
        <p:spPr>
          <a:xfrm>
            <a:off x="457200" y="3681720"/>
            <a:ext cx="3926160" cy="1896840"/>
          </a:xfrm>
          <a:prstGeom prst="rect">
            <a:avLst/>
          </a:prstGeom>
        </p:spPr>
        <p:txBody>
          <a:bodyPr bIns="0" lIns="0" rIns="0" tIns="0" wrap="none"/>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8200"/>
          </a:xfrm>
          <a:prstGeom prst="rect">
            <a:avLst/>
          </a:prstGeom>
        </p:spPr>
        <p:txBody>
          <a:bodyPr anchor="ctr" bIns="0" lIns="0" rIns="0" tIns="0" wrap="none"/>
          <a:p>
            <a:pPr algn="ctr"/>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84"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185" name="PlaceHolder 3"/>
          <p:cNvSpPr>
            <a:spLocks noGrp="1"/>
          </p:cNvSpPr>
          <p:nvPr>
            <p:ph type="body"/>
          </p:nvPr>
        </p:nvSpPr>
        <p:spPr>
          <a:xfrm>
            <a:off x="4579920" y="1604520"/>
            <a:ext cx="3926160" cy="1896840"/>
          </a:xfrm>
          <a:prstGeom prst="rect">
            <a:avLst/>
          </a:prstGeom>
        </p:spPr>
        <p:txBody>
          <a:bodyPr bIns="0" lIns="0" rIns="0" tIns="0" wrap="none"/>
          <a:p>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93" name="PlaceHolder 2"/>
          <p:cNvSpPr>
            <a:spLocks noGrp="1"/>
          </p:cNvSpPr>
          <p:nvPr>
            <p:ph type="subTitle"/>
          </p:nvPr>
        </p:nvSpPr>
        <p:spPr>
          <a:xfrm>
            <a:off x="457200" y="1604520"/>
            <a:ext cx="8046360" cy="3977640"/>
          </a:xfrm>
          <a:prstGeom prst="rect">
            <a:avLst/>
          </a:prstGeom>
        </p:spPr>
        <p:txBody>
          <a:bodyPr anchor="ctr" bIns="0" lIns="0" rIns="0" tIns="0" wrap="none"/>
          <a:p>
            <a:pPr algn="ctr"/>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95" name="PlaceHolder 2"/>
          <p:cNvSpPr>
            <a:spLocks noGrp="1"/>
          </p:cNvSpPr>
          <p:nvPr>
            <p:ph type="body"/>
          </p:nvPr>
        </p:nvSpPr>
        <p:spPr>
          <a:xfrm>
            <a:off x="457200" y="1604520"/>
            <a:ext cx="8046360" cy="3977280"/>
          </a:xfrm>
          <a:prstGeom prst="rect">
            <a:avLst/>
          </a:prstGeom>
        </p:spPr>
        <p:txBody>
          <a:bodyPr bIns="0" lIns="0" rIns="0" tIns="0" wrap="none"/>
          <a:p>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97"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198" name="PlaceHolder 3"/>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200" name="PlaceHolder 1"/>
          <p:cNvSpPr>
            <a:spLocks noGrp="1"/>
          </p:cNvSpPr>
          <p:nvPr>
            <p:ph type="subTitle"/>
          </p:nvPr>
        </p:nvSpPr>
        <p:spPr>
          <a:xfrm>
            <a:off x="457200" y="273600"/>
            <a:ext cx="8229240" cy="5308200"/>
          </a:xfrm>
          <a:prstGeom prst="rect">
            <a:avLst/>
          </a:prstGeom>
        </p:spPr>
        <p:txBody>
          <a:bodyPr anchor="ctr" bIns="0" lIns="0" rIns="0" tIns="0" wrap="none"/>
          <a:p>
            <a:pPr algn="ctr"/>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02"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203" name="PlaceHolder 3"/>
          <p:cNvSpPr>
            <a:spLocks noGrp="1"/>
          </p:cNvSpPr>
          <p:nvPr>
            <p:ph type="body"/>
          </p:nvPr>
        </p:nvSpPr>
        <p:spPr>
          <a:xfrm>
            <a:off x="457200" y="3681720"/>
            <a:ext cx="3926160" cy="1896840"/>
          </a:xfrm>
          <a:prstGeom prst="rect">
            <a:avLst/>
          </a:prstGeom>
        </p:spPr>
        <p:txBody>
          <a:bodyPr bIns="0" lIns="0" rIns="0" tIns="0" wrap="none"/>
          <a:p>
            <a:endParaRPr/>
          </a:p>
        </p:txBody>
      </p:sp>
      <p:sp>
        <p:nvSpPr>
          <p:cNvPr id="204" name="PlaceHolder 4"/>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06"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207"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208" name="PlaceHolder 4"/>
          <p:cNvSpPr>
            <a:spLocks noGrp="1"/>
          </p:cNvSpPr>
          <p:nvPr>
            <p:ph type="body"/>
          </p:nvPr>
        </p:nvSpPr>
        <p:spPr>
          <a:xfrm>
            <a:off x="4579920" y="3681720"/>
            <a:ext cx="3926160" cy="1896840"/>
          </a:xfrm>
          <a:prstGeom prst="rect">
            <a:avLst/>
          </a:prstGeom>
        </p:spPr>
        <p:txBody>
          <a:bodyPr bIns="0" lIns="0" rIns="0" tIns="0" wrap="none"/>
          <a:p>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10"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211"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212" name="PlaceHolder 4"/>
          <p:cNvSpPr>
            <a:spLocks noGrp="1"/>
          </p:cNvSpPr>
          <p:nvPr>
            <p:ph type="body"/>
          </p:nvPr>
        </p:nvSpPr>
        <p:spPr>
          <a:xfrm>
            <a:off x="457200" y="3681720"/>
            <a:ext cx="8045640" cy="1896840"/>
          </a:xfrm>
          <a:prstGeom prst="rect">
            <a:avLst/>
          </a:prstGeom>
        </p:spPr>
        <p:txBody>
          <a:bodyPr bIns="0" lIns="0" rIns="0" tIns="0" wrap="none"/>
          <a:p>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5"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16" name="PlaceHolder 3"/>
          <p:cNvSpPr>
            <a:spLocks noGrp="1"/>
          </p:cNvSpPr>
          <p:nvPr>
            <p:ph type="body"/>
          </p:nvPr>
        </p:nvSpPr>
        <p:spPr>
          <a:xfrm>
            <a:off x="457200" y="3681720"/>
            <a:ext cx="3926160" cy="1896840"/>
          </a:xfrm>
          <a:prstGeom prst="rect">
            <a:avLst/>
          </a:prstGeom>
        </p:spPr>
        <p:txBody>
          <a:bodyPr bIns="0" lIns="0" rIns="0" tIns="0" wrap="none"/>
          <a:p>
            <a:endParaRPr/>
          </a:p>
        </p:txBody>
      </p:sp>
      <p:sp>
        <p:nvSpPr>
          <p:cNvPr id="17" name="PlaceHolder 4"/>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14" name="PlaceHolder 2"/>
          <p:cNvSpPr>
            <a:spLocks noGrp="1"/>
          </p:cNvSpPr>
          <p:nvPr>
            <p:ph type="body"/>
          </p:nvPr>
        </p:nvSpPr>
        <p:spPr>
          <a:xfrm>
            <a:off x="457200" y="1604520"/>
            <a:ext cx="8046360" cy="1896840"/>
          </a:xfrm>
          <a:prstGeom prst="rect">
            <a:avLst/>
          </a:prstGeom>
        </p:spPr>
        <p:txBody>
          <a:bodyPr bIns="0" lIns="0" rIns="0" tIns="0" wrap="none"/>
          <a:p>
            <a:endParaRPr/>
          </a:p>
        </p:txBody>
      </p:sp>
      <p:sp>
        <p:nvSpPr>
          <p:cNvPr id="215" name="PlaceHolder 3"/>
          <p:cNvSpPr>
            <a:spLocks noGrp="1"/>
          </p:cNvSpPr>
          <p:nvPr>
            <p:ph type="body"/>
          </p:nvPr>
        </p:nvSpPr>
        <p:spPr>
          <a:xfrm>
            <a:off x="457200" y="3681720"/>
            <a:ext cx="8046360" cy="1896840"/>
          </a:xfrm>
          <a:prstGeom prst="rect">
            <a:avLst/>
          </a:prstGeom>
        </p:spPr>
        <p:txBody>
          <a:bodyPr bIns="0" lIns="0" rIns="0" tIns="0" wrap="none"/>
          <a:p>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17"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218"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219" name="PlaceHolder 4"/>
          <p:cNvSpPr>
            <a:spLocks noGrp="1"/>
          </p:cNvSpPr>
          <p:nvPr>
            <p:ph type="body"/>
          </p:nvPr>
        </p:nvSpPr>
        <p:spPr>
          <a:xfrm>
            <a:off x="4579920" y="3681720"/>
            <a:ext cx="3926160" cy="1896840"/>
          </a:xfrm>
          <a:prstGeom prst="rect">
            <a:avLst/>
          </a:prstGeom>
        </p:spPr>
        <p:txBody>
          <a:bodyPr bIns="0" lIns="0" rIns="0" tIns="0" wrap="none"/>
          <a:p>
            <a:endParaRPr/>
          </a:p>
        </p:txBody>
      </p:sp>
      <p:sp>
        <p:nvSpPr>
          <p:cNvPr id="220" name="PlaceHolder 5"/>
          <p:cNvSpPr>
            <a:spLocks noGrp="1"/>
          </p:cNvSpPr>
          <p:nvPr>
            <p:ph type="body"/>
          </p:nvPr>
        </p:nvSpPr>
        <p:spPr>
          <a:xfrm>
            <a:off x="457200" y="3681720"/>
            <a:ext cx="3926160" cy="1896840"/>
          </a:xfrm>
          <a:prstGeom prst="rect">
            <a:avLst/>
          </a:prstGeom>
        </p:spPr>
        <p:txBody>
          <a:bodyPr bIns="0" lIns="0" rIns="0" tIns="0" wrap="none"/>
          <a:p>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22"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223" name="PlaceHolder 3"/>
          <p:cNvSpPr>
            <a:spLocks noGrp="1"/>
          </p:cNvSpPr>
          <p:nvPr>
            <p:ph type="body"/>
          </p:nvPr>
        </p:nvSpPr>
        <p:spPr>
          <a:xfrm>
            <a:off x="4579920" y="1604520"/>
            <a:ext cx="3926160" cy="1896840"/>
          </a:xfrm>
          <a:prstGeom prst="rect">
            <a:avLst/>
          </a:prstGeom>
        </p:spPr>
        <p:txBody>
          <a:bodyPr bIns="0" lIns="0" rIns="0" tIns="0" wrap="none"/>
          <a:p>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32" name="PlaceHolder 2"/>
          <p:cNvSpPr>
            <a:spLocks noGrp="1"/>
          </p:cNvSpPr>
          <p:nvPr>
            <p:ph type="subTitle"/>
          </p:nvPr>
        </p:nvSpPr>
        <p:spPr>
          <a:xfrm>
            <a:off x="457200" y="1604520"/>
            <a:ext cx="8046360" cy="3977640"/>
          </a:xfrm>
          <a:prstGeom prst="rect">
            <a:avLst/>
          </a:prstGeom>
        </p:spPr>
        <p:txBody>
          <a:bodyPr anchor="ctr" bIns="0" lIns="0" rIns="0" tIns="0" wrap="none"/>
          <a:p>
            <a:pPr algn="ctr"/>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34" name="PlaceHolder 2"/>
          <p:cNvSpPr>
            <a:spLocks noGrp="1"/>
          </p:cNvSpPr>
          <p:nvPr>
            <p:ph type="body"/>
          </p:nvPr>
        </p:nvSpPr>
        <p:spPr>
          <a:xfrm>
            <a:off x="457200" y="1604520"/>
            <a:ext cx="8046360" cy="3977280"/>
          </a:xfrm>
          <a:prstGeom prst="rect">
            <a:avLst/>
          </a:prstGeom>
        </p:spPr>
        <p:txBody>
          <a:bodyPr bIns="0" lIns="0" rIns="0" tIns="0" wrap="none"/>
          <a:p>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36"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237" name="PlaceHolder 3"/>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23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239" name="PlaceHolder 1"/>
          <p:cNvSpPr>
            <a:spLocks noGrp="1"/>
          </p:cNvSpPr>
          <p:nvPr>
            <p:ph type="subTitle"/>
          </p:nvPr>
        </p:nvSpPr>
        <p:spPr>
          <a:xfrm>
            <a:off x="457200" y="273600"/>
            <a:ext cx="8229240" cy="5308200"/>
          </a:xfrm>
          <a:prstGeom prst="rect">
            <a:avLst/>
          </a:prstGeom>
        </p:spPr>
        <p:txBody>
          <a:bodyPr anchor="ctr" bIns="0" lIns="0" rIns="0" tIns="0" wrap="none"/>
          <a:p>
            <a:pPr algn="ctr"/>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41"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242" name="PlaceHolder 3"/>
          <p:cNvSpPr>
            <a:spLocks noGrp="1"/>
          </p:cNvSpPr>
          <p:nvPr>
            <p:ph type="body"/>
          </p:nvPr>
        </p:nvSpPr>
        <p:spPr>
          <a:xfrm>
            <a:off x="457200" y="3681720"/>
            <a:ext cx="3926160" cy="1896840"/>
          </a:xfrm>
          <a:prstGeom prst="rect">
            <a:avLst/>
          </a:prstGeom>
        </p:spPr>
        <p:txBody>
          <a:bodyPr bIns="0" lIns="0" rIns="0" tIns="0" wrap="none"/>
          <a:p>
            <a:endParaRPr/>
          </a:p>
        </p:txBody>
      </p:sp>
      <p:sp>
        <p:nvSpPr>
          <p:cNvPr id="243" name="PlaceHolder 4"/>
          <p:cNvSpPr>
            <a:spLocks noGrp="1"/>
          </p:cNvSpPr>
          <p:nvPr>
            <p:ph type="body"/>
          </p:nvPr>
        </p:nvSpPr>
        <p:spPr>
          <a:xfrm>
            <a:off x="4579920" y="1604520"/>
            <a:ext cx="3926160" cy="3977280"/>
          </a:xfrm>
          <a:prstGeom prst="rect">
            <a:avLst/>
          </a:prstGeom>
        </p:spPr>
        <p:txBody>
          <a:bodyPr bIns="0" lIns="0" rIns="0" tIns="0" wrap="none"/>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19"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20"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21" name="PlaceHolder 4"/>
          <p:cNvSpPr>
            <a:spLocks noGrp="1"/>
          </p:cNvSpPr>
          <p:nvPr>
            <p:ph type="body"/>
          </p:nvPr>
        </p:nvSpPr>
        <p:spPr>
          <a:xfrm>
            <a:off x="4579920" y="3681720"/>
            <a:ext cx="3926160" cy="1896840"/>
          </a:xfrm>
          <a:prstGeom prst="rect">
            <a:avLst/>
          </a:prstGeom>
        </p:spPr>
        <p:txBody>
          <a:bodyPr bIns="0" lIns="0" rIns="0" tIns="0" wrap="none"/>
          <a:p>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45" name="PlaceHolder 2"/>
          <p:cNvSpPr>
            <a:spLocks noGrp="1"/>
          </p:cNvSpPr>
          <p:nvPr>
            <p:ph type="body"/>
          </p:nvPr>
        </p:nvSpPr>
        <p:spPr>
          <a:xfrm>
            <a:off x="457200" y="1604520"/>
            <a:ext cx="3926160" cy="3977280"/>
          </a:xfrm>
          <a:prstGeom prst="rect">
            <a:avLst/>
          </a:prstGeom>
        </p:spPr>
        <p:txBody>
          <a:bodyPr bIns="0" lIns="0" rIns="0" tIns="0" wrap="none"/>
          <a:p>
            <a:endParaRPr/>
          </a:p>
        </p:txBody>
      </p:sp>
      <p:sp>
        <p:nvSpPr>
          <p:cNvPr id="246"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247" name="PlaceHolder 4"/>
          <p:cNvSpPr>
            <a:spLocks noGrp="1"/>
          </p:cNvSpPr>
          <p:nvPr>
            <p:ph type="body"/>
          </p:nvPr>
        </p:nvSpPr>
        <p:spPr>
          <a:xfrm>
            <a:off x="4579920" y="3681720"/>
            <a:ext cx="3926160" cy="1896840"/>
          </a:xfrm>
          <a:prstGeom prst="rect">
            <a:avLst/>
          </a:prstGeom>
        </p:spPr>
        <p:txBody>
          <a:bodyPr bIns="0" lIns="0" rIns="0" tIns="0" wrap="none"/>
          <a:p>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49"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250"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251" name="PlaceHolder 4"/>
          <p:cNvSpPr>
            <a:spLocks noGrp="1"/>
          </p:cNvSpPr>
          <p:nvPr>
            <p:ph type="body"/>
          </p:nvPr>
        </p:nvSpPr>
        <p:spPr>
          <a:xfrm>
            <a:off x="457200" y="3681720"/>
            <a:ext cx="8045640" cy="1896840"/>
          </a:xfrm>
          <a:prstGeom prst="rect">
            <a:avLst/>
          </a:prstGeom>
        </p:spPr>
        <p:txBody>
          <a:bodyPr bIns="0" lIns="0" rIns="0" tIns="0" wrap="none"/>
          <a:p>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53" name="PlaceHolder 2"/>
          <p:cNvSpPr>
            <a:spLocks noGrp="1"/>
          </p:cNvSpPr>
          <p:nvPr>
            <p:ph type="body"/>
          </p:nvPr>
        </p:nvSpPr>
        <p:spPr>
          <a:xfrm>
            <a:off x="457200" y="1604520"/>
            <a:ext cx="8046360" cy="1896840"/>
          </a:xfrm>
          <a:prstGeom prst="rect">
            <a:avLst/>
          </a:prstGeom>
        </p:spPr>
        <p:txBody>
          <a:bodyPr bIns="0" lIns="0" rIns="0" tIns="0" wrap="none"/>
          <a:p>
            <a:endParaRPr/>
          </a:p>
        </p:txBody>
      </p:sp>
      <p:sp>
        <p:nvSpPr>
          <p:cNvPr id="254" name="PlaceHolder 3"/>
          <p:cNvSpPr>
            <a:spLocks noGrp="1"/>
          </p:cNvSpPr>
          <p:nvPr>
            <p:ph type="body"/>
          </p:nvPr>
        </p:nvSpPr>
        <p:spPr>
          <a:xfrm>
            <a:off x="457200" y="3681720"/>
            <a:ext cx="8046360" cy="1896840"/>
          </a:xfrm>
          <a:prstGeom prst="rect">
            <a:avLst/>
          </a:prstGeom>
        </p:spPr>
        <p:txBody>
          <a:bodyPr bIns="0" lIns="0" rIns="0" tIns="0" wrap="none"/>
          <a:p>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56"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257"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258" name="PlaceHolder 4"/>
          <p:cNvSpPr>
            <a:spLocks noGrp="1"/>
          </p:cNvSpPr>
          <p:nvPr>
            <p:ph type="body"/>
          </p:nvPr>
        </p:nvSpPr>
        <p:spPr>
          <a:xfrm>
            <a:off x="4579920" y="3681720"/>
            <a:ext cx="3926160" cy="1896840"/>
          </a:xfrm>
          <a:prstGeom prst="rect">
            <a:avLst/>
          </a:prstGeom>
        </p:spPr>
        <p:txBody>
          <a:bodyPr bIns="0" lIns="0" rIns="0" tIns="0" wrap="none"/>
          <a:p>
            <a:endParaRPr/>
          </a:p>
        </p:txBody>
      </p:sp>
      <p:sp>
        <p:nvSpPr>
          <p:cNvPr id="259" name="PlaceHolder 5"/>
          <p:cNvSpPr>
            <a:spLocks noGrp="1"/>
          </p:cNvSpPr>
          <p:nvPr>
            <p:ph type="body"/>
          </p:nvPr>
        </p:nvSpPr>
        <p:spPr>
          <a:xfrm>
            <a:off x="457200" y="3681720"/>
            <a:ext cx="3926160" cy="1896840"/>
          </a:xfrm>
          <a:prstGeom prst="rect">
            <a:avLst/>
          </a:prstGeom>
        </p:spPr>
        <p:txBody>
          <a:bodyPr bIns="0" lIns="0" rIns="0" tIns="0" wrap="none"/>
          <a:p>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61"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262" name="PlaceHolder 3"/>
          <p:cNvSpPr>
            <a:spLocks noGrp="1"/>
          </p:cNvSpPr>
          <p:nvPr>
            <p:ph type="body"/>
          </p:nvPr>
        </p:nvSpPr>
        <p:spPr>
          <a:xfrm>
            <a:off x="4579920" y="1604520"/>
            <a:ext cx="3926160" cy="1896840"/>
          </a:xfrm>
          <a:prstGeom prst="rect">
            <a:avLst/>
          </a:prstGeom>
        </p:spPr>
        <p:txBody>
          <a:bodyPr bIns="0" lIns="0" rIns="0" tIns="0" wrap="none"/>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5160"/>
          </a:xfrm>
          <a:prstGeom prst="rect">
            <a:avLst/>
          </a:prstGeom>
        </p:spPr>
        <p:txBody>
          <a:bodyPr anchor="ctr" bIns="0" lIns="0" rIns="0" tIns="0" wrap="none"/>
          <a:p>
            <a:endParaRPr/>
          </a:p>
        </p:txBody>
      </p:sp>
      <p:sp>
        <p:nvSpPr>
          <p:cNvPr id="23" name="PlaceHolder 2"/>
          <p:cNvSpPr>
            <a:spLocks noGrp="1"/>
          </p:cNvSpPr>
          <p:nvPr>
            <p:ph type="body"/>
          </p:nvPr>
        </p:nvSpPr>
        <p:spPr>
          <a:xfrm>
            <a:off x="457200" y="1604520"/>
            <a:ext cx="3926160" cy="1896840"/>
          </a:xfrm>
          <a:prstGeom prst="rect">
            <a:avLst/>
          </a:prstGeom>
        </p:spPr>
        <p:txBody>
          <a:bodyPr bIns="0" lIns="0" rIns="0" tIns="0" wrap="none"/>
          <a:p>
            <a:endParaRPr/>
          </a:p>
        </p:txBody>
      </p:sp>
      <p:sp>
        <p:nvSpPr>
          <p:cNvPr id="24" name="PlaceHolder 3"/>
          <p:cNvSpPr>
            <a:spLocks noGrp="1"/>
          </p:cNvSpPr>
          <p:nvPr>
            <p:ph type="body"/>
          </p:nvPr>
        </p:nvSpPr>
        <p:spPr>
          <a:xfrm>
            <a:off x="4579920" y="1604520"/>
            <a:ext cx="3926160" cy="1896840"/>
          </a:xfrm>
          <a:prstGeom prst="rect">
            <a:avLst/>
          </a:prstGeom>
        </p:spPr>
        <p:txBody>
          <a:bodyPr bIns="0" lIns="0" rIns="0" tIns="0" wrap="none"/>
          <a:p>
            <a:endParaRPr/>
          </a:p>
        </p:txBody>
      </p:sp>
      <p:sp>
        <p:nvSpPr>
          <p:cNvPr id="25" name="PlaceHolder 4"/>
          <p:cNvSpPr>
            <a:spLocks noGrp="1"/>
          </p:cNvSpPr>
          <p:nvPr>
            <p:ph type="body"/>
          </p:nvPr>
        </p:nvSpPr>
        <p:spPr>
          <a:xfrm>
            <a:off x="457200" y="3681720"/>
            <a:ext cx="8045640" cy="1896840"/>
          </a:xfrm>
          <a:prstGeom prst="rect">
            <a:avLst/>
          </a:prstGeom>
        </p:spPr>
        <p:txBody>
          <a:bodyPr bIns="0" lIns="0" rIns="0" tIns="0" wrap="none"/>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lang="en-US" sz="4400">
                <a:solidFill>
                  <a:srgbClr val="000000"/>
                </a:solidFill>
                <a:latin typeface="Calibri"/>
              </a:rPr>
              <a:t>Click to edit the title text formatClick to edit Master title style</a:t>
            </a:r>
            <a:endParaRPr/>
          </a:p>
        </p:txBody>
      </p:sp>
      <p:sp>
        <p:nvSpPr>
          <p:cNvPr id="1" name="PlaceHolder 2"/>
          <p:cNvSpPr>
            <a:spLocks noGrp="1"/>
          </p:cNvSpPr>
          <p:nvPr>
            <p:ph type="dt"/>
          </p:nvPr>
        </p:nvSpPr>
        <p:spPr>
          <a:xfrm>
            <a:off x="0" y="0"/>
            <a:ext cx="-11796840" cy="-11796840"/>
          </a:xfrm>
          <a:prstGeom prst="rect">
            <a:avLst/>
          </a:prstGeom>
        </p:spPr>
        <p:txBody>
          <a:bodyPr bIns="45000" lIns="90000" rIns="90000" tIns="45000"/>
          <a:p>
            <a:pPr>
              <a:lnSpc>
                <a:spcPct val="100000"/>
              </a:lnSpc>
            </a:pPr>
            <a:r>
              <a:rPr lang="en-US">
                <a:solidFill>
                  <a:srgbClr val="000000"/>
                </a:solidFill>
                <a:latin typeface="Calibri"/>
              </a:rPr>
              <a:t>8/16/13</a:t>
            </a:r>
            <a:endParaRPr/>
          </a:p>
        </p:txBody>
      </p:sp>
      <p:sp>
        <p:nvSpPr>
          <p:cNvPr id="2" name="PlaceHolder 3"/>
          <p:cNvSpPr>
            <a:spLocks noGrp="1"/>
          </p:cNvSpPr>
          <p:nvPr>
            <p:ph type="ftr"/>
          </p:nvPr>
        </p:nvSpPr>
        <p:spPr>
          <a:xfrm>
            <a:off x="0" y="0"/>
            <a:ext cx="-11796840" cy="-11796840"/>
          </a:xfrm>
          <a:prstGeom prst="rect">
            <a:avLst/>
          </a:prstGeom>
        </p:spPr>
        <p:txBody>
          <a:bodyPr bIns="45000" lIns="90000" rIns="90000" tIns="45000"/>
          <a:p>
            <a:endParaRPr/>
          </a:p>
        </p:txBody>
      </p:sp>
      <p:sp>
        <p:nvSpPr>
          <p:cNvPr id="3" name="PlaceHolder 4"/>
          <p:cNvSpPr>
            <a:spLocks noGrp="1"/>
          </p:cNvSpPr>
          <p:nvPr>
            <p:ph type="sldNum"/>
          </p:nvPr>
        </p:nvSpPr>
        <p:spPr>
          <a:xfrm>
            <a:off x="0" y="0"/>
            <a:ext cx="-11796840" cy="-11796840"/>
          </a:xfrm>
          <a:prstGeom prst="rect">
            <a:avLst/>
          </a:prstGeom>
        </p:spPr>
        <p:txBody>
          <a:bodyPr bIns="45000" lIns="90000" rIns="90000" tIns="45000"/>
          <a:p>
            <a:pPr>
              <a:lnSpc>
                <a:spcPct val="100000"/>
              </a:lnSpc>
            </a:pPr>
            <a:fld id="{71215171-E1C1-41C1-A181-A17101E19171}" type="slidenum">
              <a:rPr lang="en-US">
                <a:solidFill>
                  <a:srgbClr val="000000"/>
                </a:solidFill>
                <a:latin typeface="Calibri"/>
              </a:rPr>
              <a:t>&lt;number&gt;</a:t>
            </a:fld>
            <a:endParaRPr/>
          </a:p>
        </p:txBody>
      </p:sp>
      <p:sp>
        <p:nvSpPr>
          <p:cNvPr id="4" name="PlaceHolder 5"/>
          <p:cNvSpPr>
            <a:spLocks noGrp="1"/>
          </p:cNvSpPr>
          <p:nvPr>
            <p:ph type="body"/>
          </p:nvPr>
        </p:nvSpPr>
        <p:spPr>
          <a:xfrm>
            <a:off x="457200" y="1604520"/>
            <a:ext cx="8046360" cy="3977280"/>
          </a:xfrm>
          <a:prstGeom prst="rect">
            <a:avLst/>
          </a:prstGeom>
        </p:spPr>
        <p:txBody>
          <a:bodyPr bIns="0" lIns="0" rIns="0" tIns="0" wrap="none"/>
          <a:p>
            <a:pPr>
              <a:buSzPct val="45000"/>
              <a:buFont typeface="StarSymbol"/>
              <a:buChar char=""/>
            </a:pPr>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Click to edit the title text formatClick to edit Master title style</a:t>
            </a:r>
            <a:endParaRPr/>
          </a:p>
        </p:txBody>
      </p:sp>
      <p:sp>
        <p:nvSpPr>
          <p:cNvPr id="38" name="PlaceHolder 2"/>
          <p:cNvSpPr>
            <a:spLocks noGrp="1"/>
          </p:cNvSpPr>
          <p:nvPr>
            <p:ph type="dt"/>
          </p:nvPr>
        </p:nvSpPr>
        <p:spPr>
          <a:xfrm>
            <a:off x="0" y="0"/>
            <a:ext cx="-11796840" cy="-11796840"/>
          </a:xfrm>
          <a:prstGeom prst="rect">
            <a:avLst/>
          </a:prstGeom>
        </p:spPr>
        <p:txBody>
          <a:bodyPr bIns="45000" lIns="90000" rIns="90000" tIns="45000"/>
          <a:p>
            <a:pPr>
              <a:lnSpc>
                <a:spcPct val="100000"/>
              </a:lnSpc>
            </a:pPr>
            <a:r>
              <a:rPr lang="en-US">
                <a:solidFill>
                  <a:srgbClr val="000000"/>
                </a:solidFill>
                <a:latin typeface="Calibri"/>
              </a:rPr>
              <a:t>8/16/13</a:t>
            </a:r>
            <a:endParaRPr/>
          </a:p>
        </p:txBody>
      </p:sp>
      <p:sp>
        <p:nvSpPr>
          <p:cNvPr id="39" name="PlaceHolder 3"/>
          <p:cNvSpPr>
            <a:spLocks noGrp="1"/>
          </p:cNvSpPr>
          <p:nvPr>
            <p:ph type="ftr"/>
          </p:nvPr>
        </p:nvSpPr>
        <p:spPr>
          <a:xfrm>
            <a:off x="0" y="0"/>
            <a:ext cx="-11796840" cy="-11796840"/>
          </a:xfrm>
          <a:prstGeom prst="rect">
            <a:avLst/>
          </a:prstGeom>
        </p:spPr>
        <p:txBody>
          <a:bodyPr bIns="45000" lIns="90000" rIns="90000" tIns="45000"/>
          <a:p>
            <a:endParaRPr/>
          </a:p>
        </p:txBody>
      </p:sp>
      <p:sp>
        <p:nvSpPr>
          <p:cNvPr id="40" name="PlaceHolder 4"/>
          <p:cNvSpPr>
            <a:spLocks noGrp="1"/>
          </p:cNvSpPr>
          <p:nvPr>
            <p:ph type="sldNum"/>
          </p:nvPr>
        </p:nvSpPr>
        <p:spPr>
          <a:xfrm>
            <a:off x="0" y="0"/>
            <a:ext cx="-11796840" cy="-11796840"/>
          </a:xfrm>
          <a:prstGeom prst="rect">
            <a:avLst/>
          </a:prstGeom>
        </p:spPr>
        <p:txBody>
          <a:bodyPr bIns="45000" lIns="90000" rIns="90000" tIns="45000"/>
          <a:p>
            <a:pPr>
              <a:lnSpc>
                <a:spcPct val="100000"/>
              </a:lnSpc>
            </a:pPr>
            <a:fld id="{E1D11161-3111-4191-B181-618191E1C121}" type="slidenum">
              <a:rPr lang="en-US">
                <a:solidFill>
                  <a:srgbClr val="000000"/>
                </a:solidFill>
                <a:latin typeface="Calibri"/>
              </a:rPr>
              <a:t>&lt;number&gt;</a:t>
            </a:fld>
            <a:endParaRPr/>
          </a:p>
        </p:txBody>
      </p:sp>
      <p:sp>
        <p:nvSpPr>
          <p:cNvPr id="41" name="PlaceHolder 5"/>
          <p:cNvSpPr>
            <a:spLocks noGrp="1"/>
          </p:cNvSpPr>
          <p:nvPr>
            <p:ph type="body"/>
          </p:nvPr>
        </p:nvSpPr>
        <p:spPr>
          <a:xfrm>
            <a:off x="457200" y="1604520"/>
            <a:ext cx="8046360" cy="3977280"/>
          </a:xfrm>
          <a:prstGeom prst="rect">
            <a:avLst/>
          </a:prstGeom>
        </p:spPr>
        <p:txBody>
          <a:bodyPr bIns="0" lIns="0" rIns="0" tIns="0" wrap="none"/>
          <a:p>
            <a:pPr>
              <a:buSzPct val="45000"/>
              <a:buFont typeface="StarSymbol"/>
              <a:buChar char=""/>
            </a:pPr>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Click to edit the title text formatClick to edit Master title style</a:t>
            </a:r>
            <a:endParaRPr/>
          </a:p>
        </p:txBody>
      </p:sp>
      <p:sp>
        <p:nvSpPr>
          <p:cNvPr id="75" name="PlaceHolder 2"/>
          <p:cNvSpPr>
            <a:spLocks noGrp="1"/>
          </p:cNvSpPr>
          <p:nvPr>
            <p:ph type="body"/>
          </p:nvPr>
        </p:nvSpPr>
        <p:spPr>
          <a:xfrm>
            <a:off x="457200" y="1600200"/>
            <a:ext cx="8229240" cy="4525560"/>
          </a:xfrm>
          <a:prstGeom prst="rect">
            <a:avLst/>
          </a:prstGeom>
        </p:spPr>
        <p:txBody>
          <a:bodyPr/>
          <a:p>
            <a:pPr>
              <a:buSzPct val="45000"/>
              <a:buFont typeface="StarSymbol"/>
              <a:buChar char=""/>
            </a:pPr>
            <a:r>
              <a:rPr lang="en-US" sz="3200">
                <a:solidFill>
                  <a:srgbClr val="000000"/>
                </a:solidFill>
                <a:latin typeface="Calibri"/>
              </a:rPr>
              <a:t>Click to edit the outline text format</a:t>
            </a:r>
            <a:endParaRPr/>
          </a:p>
          <a:p>
            <a:pPr lvl="1">
              <a:buSzPct val="75000"/>
              <a:buFont typeface="StarSymbol"/>
              <a:buChar char=""/>
            </a:pPr>
            <a:r>
              <a:rPr lang="en-US" sz="3200">
                <a:solidFill>
                  <a:srgbClr val="000000"/>
                </a:solidFill>
                <a:latin typeface="Calibri"/>
              </a:rPr>
              <a:t>Second Outline Level</a:t>
            </a:r>
            <a:endParaRPr/>
          </a:p>
          <a:p>
            <a:pPr lvl="2">
              <a:buSzPct val="45000"/>
              <a:buFont typeface="StarSymbol"/>
              <a:buChar char=""/>
            </a:pPr>
            <a:r>
              <a:rPr lang="en-US" sz="3200">
                <a:solidFill>
                  <a:srgbClr val="000000"/>
                </a:solidFill>
                <a:latin typeface="Calibri"/>
              </a:rPr>
              <a:t>Third Outline Level</a:t>
            </a:r>
            <a:endParaRPr/>
          </a:p>
          <a:p>
            <a:pPr lvl="3">
              <a:buSzPct val="75000"/>
              <a:buFont typeface="StarSymbol"/>
              <a:buChar char=""/>
            </a:pPr>
            <a:r>
              <a:rPr lang="en-US" sz="3200">
                <a:solidFill>
                  <a:srgbClr val="000000"/>
                </a:solidFill>
                <a:latin typeface="Calibri"/>
              </a:rPr>
              <a:t>Fourth Outline Level</a:t>
            </a:r>
            <a:endParaRPr/>
          </a:p>
          <a:p>
            <a:pPr lvl="4">
              <a:buSzPct val="45000"/>
              <a:buFont typeface="StarSymbol"/>
              <a:buChar char=""/>
            </a:pPr>
            <a:r>
              <a:rPr lang="en-US" sz="3200">
                <a:solidFill>
                  <a:srgbClr val="000000"/>
                </a:solidFill>
                <a:latin typeface="Calibri"/>
              </a:rPr>
              <a:t>Fifth Outline Level</a:t>
            </a:r>
            <a:endParaRPr/>
          </a:p>
          <a:p>
            <a:pPr lvl="5">
              <a:buSzPct val="45000"/>
              <a:buFont typeface="StarSymbol"/>
              <a:buChar char=""/>
            </a:pPr>
            <a:r>
              <a:rPr lang="en-US" sz="3200">
                <a:solidFill>
                  <a:srgbClr val="000000"/>
                </a:solidFill>
                <a:latin typeface="Calibri"/>
              </a:rPr>
              <a:t>Sixth Outline Level</a:t>
            </a:r>
            <a:endParaRPr/>
          </a:p>
          <a:p>
            <a:pPr>
              <a:lnSpc>
                <a:spcPct val="100000"/>
              </a:lnSpc>
              <a:buFont typeface="Arial"/>
              <a:buChar char="•"/>
            </a:pPr>
            <a:r>
              <a:rPr lang="en-US" sz="3200">
                <a:solidFill>
                  <a:srgbClr val="000000"/>
                </a:solidFill>
                <a:latin typeface="Calibri"/>
              </a:rPr>
              <a:t>Seventh Outline LevelClick to edit Master text styles</a:t>
            </a:r>
            <a:endParaRPr/>
          </a:p>
          <a:p>
            <a:pPr lvl="1">
              <a:lnSpc>
                <a:spcPct val="100000"/>
              </a:lnSpc>
              <a:buFont typeface="Arial"/>
              <a:buChar char="–"/>
            </a:pPr>
            <a:r>
              <a:rPr lang="en-US" sz="2800">
                <a:solidFill>
                  <a:srgbClr val="000000"/>
                </a:solidFill>
                <a:latin typeface="Calibri"/>
              </a:rPr>
              <a:t>Second level</a:t>
            </a:r>
            <a:endParaRPr/>
          </a:p>
          <a:p>
            <a:pPr lvl="1">
              <a:buFont typeface="Arial"/>
              <a:buChar char="–"/>
            </a:pPr>
            <a:r>
              <a:rPr lang="en-US" sz="2400">
                <a:solidFill>
                  <a:srgbClr val="000000"/>
                </a:solidFill>
                <a:latin typeface="Calibri"/>
              </a:rPr>
              <a:t>Third level</a:t>
            </a:r>
            <a:endParaRPr/>
          </a:p>
          <a:p>
            <a:pPr lvl="2">
              <a:buFont typeface="Arial"/>
              <a:buChar char="•"/>
            </a:pPr>
            <a:r>
              <a:rPr lang="en-US" sz="2000">
                <a:solidFill>
                  <a:srgbClr val="000000"/>
                </a:solidFill>
                <a:latin typeface="Calibri"/>
              </a:rPr>
              <a:t>Fourth level</a:t>
            </a:r>
            <a:endParaRPr/>
          </a:p>
          <a:p>
            <a:pPr lvl="3">
              <a:buFont typeface="Arial"/>
              <a:buChar char="–"/>
            </a:pPr>
            <a:r>
              <a:rPr lang="en-US" sz="2000">
                <a:solidFill>
                  <a:srgbClr val="000000"/>
                </a:solidFill>
                <a:latin typeface="Calibri"/>
              </a:rPr>
              <a:t>Fifth level</a:t>
            </a:r>
            <a:endParaRPr/>
          </a:p>
        </p:txBody>
      </p:sp>
      <p:sp>
        <p:nvSpPr>
          <p:cNvPr id="76" name="PlaceHolder 3"/>
          <p:cNvSpPr>
            <a:spLocks noGrp="1"/>
          </p:cNvSpPr>
          <p:nvPr>
            <p:ph type="dt"/>
          </p:nvPr>
        </p:nvSpPr>
        <p:spPr>
          <a:xfrm>
            <a:off x="0" y="0"/>
            <a:ext cx="-11796840" cy="-11796840"/>
          </a:xfrm>
          <a:prstGeom prst="rect">
            <a:avLst/>
          </a:prstGeom>
        </p:spPr>
        <p:txBody>
          <a:bodyPr bIns="45000" lIns="90000" rIns="90000" tIns="45000"/>
          <a:p>
            <a:pPr>
              <a:lnSpc>
                <a:spcPct val="100000"/>
              </a:lnSpc>
            </a:pPr>
            <a:r>
              <a:rPr lang="en-US">
                <a:solidFill>
                  <a:srgbClr val="000000"/>
                </a:solidFill>
                <a:latin typeface="Calibri"/>
              </a:rPr>
              <a:t>8/16/13</a:t>
            </a:r>
            <a:endParaRPr/>
          </a:p>
        </p:txBody>
      </p:sp>
      <p:sp>
        <p:nvSpPr>
          <p:cNvPr id="77" name="PlaceHolder 4"/>
          <p:cNvSpPr>
            <a:spLocks noGrp="1"/>
          </p:cNvSpPr>
          <p:nvPr>
            <p:ph type="ftr"/>
          </p:nvPr>
        </p:nvSpPr>
        <p:spPr>
          <a:xfrm>
            <a:off x="0" y="0"/>
            <a:ext cx="-11796840" cy="-11796840"/>
          </a:xfrm>
          <a:prstGeom prst="rect">
            <a:avLst/>
          </a:prstGeom>
        </p:spPr>
        <p:txBody>
          <a:bodyPr bIns="45000" lIns="90000" rIns="90000" tIns="45000"/>
          <a:p>
            <a:endParaRPr/>
          </a:p>
        </p:txBody>
      </p:sp>
      <p:sp>
        <p:nvSpPr>
          <p:cNvPr id="78" name="PlaceHolder 5"/>
          <p:cNvSpPr>
            <a:spLocks noGrp="1"/>
          </p:cNvSpPr>
          <p:nvPr>
            <p:ph type="sldNum"/>
          </p:nvPr>
        </p:nvSpPr>
        <p:spPr>
          <a:xfrm>
            <a:off x="0" y="0"/>
            <a:ext cx="-11796840" cy="-11796840"/>
          </a:xfrm>
          <a:prstGeom prst="rect">
            <a:avLst/>
          </a:prstGeom>
        </p:spPr>
        <p:txBody>
          <a:bodyPr bIns="45000" lIns="90000" rIns="90000" tIns="45000"/>
          <a:p>
            <a:pPr>
              <a:lnSpc>
                <a:spcPct val="100000"/>
              </a:lnSpc>
            </a:pPr>
            <a:fld id="{914101C1-0151-4131-B1B1-C1A181A19111}" type="slidenum">
              <a:rPr lang="en-US">
                <a:solidFill>
                  <a:srgbClr val="000000"/>
                </a:solidFill>
                <a:latin typeface="Calibri"/>
              </a:rPr>
              <a:t>&lt;number&gt;</a:t>
            </a:fld>
            <a:endParaRPr/>
          </a:p>
        </p:txBody>
      </p:sp>
    </p:spTree>
  </p:cSld>
  <p:clrMap accent1="accent1" accent2="accent2" accent3="accent3" accent4="accent4" accent5="accent5" accent6="accent6" bg1="lt1" bg2="lt2" folHlink="folHlink" hlink="hlink" tx1="dk1" tx2="dk2"/>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11" name="PlaceHolder 1"/>
          <p:cNvSpPr>
            <a:spLocks noGrp="1"/>
          </p:cNvSpPr>
          <p:nvPr>
            <p:ph type="dt"/>
          </p:nvPr>
        </p:nvSpPr>
        <p:spPr>
          <a:xfrm>
            <a:off x="0" y="0"/>
            <a:ext cx="-11796840" cy="-11796840"/>
          </a:xfrm>
          <a:prstGeom prst="rect">
            <a:avLst/>
          </a:prstGeom>
        </p:spPr>
        <p:txBody>
          <a:bodyPr bIns="45000" lIns="90000" rIns="90000" tIns="45000"/>
          <a:p>
            <a:pPr>
              <a:lnSpc>
                <a:spcPct val="100000"/>
              </a:lnSpc>
            </a:pPr>
            <a:r>
              <a:rPr lang="en-US">
                <a:solidFill>
                  <a:srgbClr val="000000"/>
                </a:solidFill>
                <a:latin typeface="Calibri"/>
              </a:rPr>
              <a:t>8/16/13</a:t>
            </a:r>
            <a:endParaRPr/>
          </a:p>
        </p:txBody>
      </p:sp>
      <p:sp>
        <p:nvSpPr>
          <p:cNvPr id="112" name="PlaceHolder 2"/>
          <p:cNvSpPr>
            <a:spLocks noGrp="1"/>
          </p:cNvSpPr>
          <p:nvPr>
            <p:ph type="ftr"/>
          </p:nvPr>
        </p:nvSpPr>
        <p:spPr>
          <a:xfrm>
            <a:off x="0" y="0"/>
            <a:ext cx="-11796840" cy="-11796840"/>
          </a:xfrm>
          <a:prstGeom prst="rect">
            <a:avLst/>
          </a:prstGeom>
        </p:spPr>
        <p:txBody>
          <a:bodyPr bIns="45000" lIns="90000" rIns="90000" tIns="45000"/>
          <a:p>
            <a:endParaRPr/>
          </a:p>
        </p:txBody>
      </p:sp>
      <p:sp>
        <p:nvSpPr>
          <p:cNvPr id="113" name="PlaceHolder 3"/>
          <p:cNvSpPr>
            <a:spLocks noGrp="1"/>
          </p:cNvSpPr>
          <p:nvPr>
            <p:ph type="sldNum"/>
          </p:nvPr>
        </p:nvSpPr>
        <p:spPr>
          <a:xfrm>
            <a:off x="0" y="0"/>
            <a:ext cx="-11796840" cy="-11796840"/>
          </a:xfrm>
          <a:prstGeom prst="rect">
            <a:avLst/>
          </a:prstGeom>
        </p:spPr>
        <p:txBody>
          <a:bodyPr bIns="45000" lIns="90000" rIns="90000" tIns="45000"/>
          <a:p>
            <a:pPr>
              <a:lnSpc>
                <a:spcPct val="100000"/>
              </a:lnSpc>
            </a:pPr>
            <a:fld id="{C111A141-9141-4121-8181-6141F1914141}" type="slidenum">
              <a:rPr lang="en-US">
                <a:solidFill>
                  <a:srgbClr val="000000"/>
                </a:solidFill>
                <a:latin typeface="Calibri"/>
              </a:rPr>
              <a:t>&lt;number&gt;</a:t>
            </a:fld>
            <a:endParaRPr/>
          </a:p>
        </p:txBody>
      </p:sp>
      <p:sp>
        <p:nvSpPr>
          <p:cNvPr id="114" name="PlaceHolder 4"/>
          <p:cNvSpPr>
            <a:spLocks noGrp="1"/>
          </p:cNvSpPr>
          <p:nvPr>
            <p:ph type="title"/>
          </p:nvPr>
        </p:nvSpPr>
        <p:spPr>
          <a:xfrm>
            <a:off x="457200" y="273600"/>
            <a:ext cx="8229240" cy="1144800"/>
          </a:xfrm>
          <a:prstGeom prst="rect">
            <a:avLst/>
          </a:prstGeom>
        </p:spPr>
        <p:txBody>
          <a:bodyPr anchor="ctr" bIns="0" lIns="0" rIns="0" tIns="0" wrap="none"/>
          <a:p>
            <a:r>
              <a:rPr lang="en-US"/>
              <a:t>Click to edit the title text format</a:t>
            </a:r>
            <a:endParaRPr/>
          </a:p>
        </p:txBody>
      </p:sp>
      <p:sp>
        <p:nvSpPr>
          <p:cNvPr id="115" name="PlaceHolder 5"/>
          <p:cNvSpPr>
            <a:spLocks noGrp="1"/>
          </p:cNvSpPr>
          <p:nvPr>
            <p:ph type="body"/>
          </p:nvPr>
        </p:nvSpPr>
        <p:spPr>
          <a:xfrm>
            <a:off x="457200" y="1604520"/>
            <a:ext cx="8046360" cy="3977280"/>
          </a:xfrm>
          <a:prstGeom prst="rect">
            <a:avLst/>
          </a:prstGeom>
        </p:spPr>
        <p:txBody>
          <a:bodyPr bIns="0" lIns="0" rIns="0" tIns="0" wrap="none"/>
          <a:p>
            <a:pPr>
              <a:buSzPct val="45000"/>
              <a:buFont typeface="StarSymbol"/>
              <a:buChar char=""/>
            </a:pPr>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Tree>
  </p:cSld>
  <p:clrMap accent1="accent1" accent2="accent2" accent3="accent3" accent4="accent4" accent5="accent5" accent6="accent6" bg1="lt1" bg2="lt2" folHlink="folHlink" hlink="hlink" tx1="dk1" tx2="dk2"/>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Click to edit the title text formatClick to edit Master title style</a:t>
            </a:r>
            <a:endParaRPr/>
          </a:p>
        </p:txBody>
      </p:sp>
      <p:sp>
        <p:nvSpPr>
          <p:cNvPr id="149" name="PlaceHolder 2"/>
          <p:cNvSpPr>
            <a:spLocks noGrp="1"/>
          </p:cNvSpPr>
          <p:nvPr>
            <p:ph type="body"/>
          </p:nvPr>
        </p:nvSpPr>
        <p:spPr>
          <a:xfrm>
            <a:off x="457200" y="1600200"/>
            <a:ext cx="4038120" cy="4525560"/>
          </a:xfrm>
          <a:prstGeom prst="rect">
            <a:avLst/>
          </a:prstGeom>
        </p:spPr>
        <p:txBody>
          <a:bodyPr/>
          <a:p>
            <a:pPr>
              <a:buSzPct val="45000"/>
              <a:buFont typeface="StarSymbol"/>
              <a:buChar char=""/>
            </a:pPr>
            <a:r>
              <a:rPr lang="en-US" sz="3200">
                <a:solidFill>
                  <a:srgbClr val="000000"/>
                </a:solidFill>
                <a:latin typeface="Calibri"/>
              </a:rPr>
              <a:t>Click to edit the outline text format</a:t>
            </a:r>
            <a:endParaRPr/>
          </a:p>
          <a:p>
            <a:pPr lvl="1">
              <a:buSzPct val="75000"/>
              <a:buFont typeface="StarSymbol"/>
              <a:buChar char=""/>
            </a:pPr>
            <a:r>
              <a:rPr lang="en-US" sz="3200">
                <a:solidFill>
                  <a:srgbClr val="000000"/>
                </a:solidFill>
                <a:latin typeface="Calibri"/>
              </a:rPr>
              <a:t>Second Outline Level</a:t>
            </a:r>
            <a:endParaRPr/>
          </a:p>
          <a:p>
            <a:pPr lvl="2">
              <a:buSzPct val="45000"/>
              <a:buFont typeface="StarSymbol"/>
              <a:buChar char=""/>
            </a:pPr>
            <a:r>
              <a:rPr lang="en-US" sz="3200">
                <a:solidFill>
                  <a:srgbClr val="000000"/>
                </a:solidFill>
                <a:latin typeface="Calibri"/>
              </a:rPr>
              <a:t>Third Outline Level</a:t>
            </a:r>
            <a:endParaRPr/>
          </a:p>
          <a:p>
            <a:pPr lvl="3">
              <a:buSzPct val="75000"/>
              <a:buFont typeface="StarSymbol"/>
              <a:buChar char=""/>
            </a:pPr>
            <a:r>
              <a:rPr lang="en-US" sz="3200">
                <a:solidFill>
                  <a:srgbClr val="000000"/>
                </a:solidFill>
                <a:latin typeface="Calibri"/>
              </a:rPr>
              <a:t>Fourth Outline Level</a:t>
            </a:r>
            <a:endParaRPr/>
          </a:p>
          <a:p>
            <a:pPr lvl="4">
              <a:buSzPct val="45000"/>
              <a:buFont typeface="StarSymbol"/>
              <a:buChar char=""/>
            </a:pPr>
            <a:r>
              <a:rPr lang="en-US" sz="3200">
                <a:solidFill>
                  <a:srgbClr val="000000"/>
                </a:solidFill>
                <a:latin typeface="Calibri"/>
              </a:rPr>
              <a:t>Fifth Outline Level</a:t>
            </a:r>
            <a:endParaRPr/>
          </a:p>
          <a:p>
            <a:pPr lvl="5">
              <a:buSzPct val="45000"/>
              <a:buFont typeface="StarSymbol"/>
              <a:buChar char=""/>
            </a:pPr>
            <a:r>
              <a:rPr lang="en-US" sz="3200">
                <a:solidFill>
                  <a:srgbClr val="000000"/>
                </a:solidFill>
                <a:latin typeface="Calibri"/>
              </a:rPr>
              <a:t>Sixth Outline Level</a:t>
            </a:r>
            <a:endParaRPr/>
          </a:p>
          <a:p>
            <a:pPr>
              <a:lnSpc>
                <a:spcPct val="100000"/>
              </a:lnSpc>
              <a:buFont typeface="Arial"/>
              <a:buChar char="•"/>
            </a:pPr>
            <a:r>
              <a:rPr lang="en-US" sz="3200">
                <a:solidFill>
                  <a:srgbClr val="000000"/>
                </a:solidFill>
                <a:latin typeface="Calibri"/>
              </a:rPr>
              <a:t>Seventh Outline LevelClick to edit Master text styles</a:t>
            </a:r>
            <a:endParaRPr/>
          </a:p>
          <a:p>
            <a:pPr lvl="1">
              <a:lnSpc>
                <a:spcPct val="100000"/>
              </a:lnSpc>
              <a:buFont typeface="Arial"/>
              <a:buChar char="–"/>
            </a:pPr>
            <a:r>
              <a:rPr lang="en-US" sz="2800">
                <a:solidFill>
                  <a:srgbClr val="000000"/>
                </a:solidFill>
                <a:latin typeface="Calibri"/>
              </a:rPr>
              <a:t>Second level</a:t>
            </a:r>
            <a:endParaRPr/>
          </a:p>
          <a:p>
            <a:pPr lvl="1">
              <a:buFont typeface="Arial"/>
              <a:buChar char="–"/>
            </a:pPr>
            <a:r>
              <a:rPr lang="en-US" sz="2400">
                <a:solidFill>
                  <a:srgbClr val="000000"/>
                </a:solidFill>
                <a:latin typeface="Calibri"/>
              </a:rPr>
              <a:t>Third level</a:t>
            </a:r>
            <a:endParaRPr/>
          </a:p>
          <a:p>
            <a:pPr lvl="2">
              <a:buFont typeface="Arial"/>
              <a:buChar char="•"/>
            </a:pPr>
            <a:r>
              <a:rPr lang="en-US" sz="2000">
                <a:solidFill>
                  <a:srgbClr val="000000"/>
                </a:solidFill>
                <a:latin typeface="Calibri"/>
              </a:rPr>
              <a:t>Fourth level</a:t>
            </a:r>
            <a:endParaRPr/>
          </a:p>
          <a:p>
            <a:pPr lvl="3">
              <a:buFont typeface="Arial"/>
              <a:buChar char="–"/>
            </a:pPr>
            <a:r>
              <a:rPr lang="en-US" sz="2000">
                <a:solidFill>
                  <a:srgbClr val="000000"/>
                </a:solidFill>
                <a:latin typeface="Calibri"/>
              </a:rPr>
              <a:t>Fifth level</a:t>
            </a:r>
            <a:endParaRPr/>
          </a:p>
        </p:txBody>
      </p:sp>
      <p:sp>
        <p:nvSpPr>
          <p:cNvPr id="150" name="PlaceHolder 3"/>
          <p:cNvSpPr>
            <a:spLocks noGrp="1"/>
          </p:cNvSpPr>
          <p:nvPr>
            <p:ph type="body"/>
          </p:nvPr>
        </p:nvSpPr>
        <p:spPr>
          <a:xfrm>
            <a:off x="4648320" y="1600200"/>
            <a:ext cx="4038120" cy="4525560"/>
          </a:xfrm>
          <a:prstGeom prst="rect">
            <a:avLst/>
          </a:prstGeom>
        </p:spPr>
        <p:txBody>
          <a:bodyPr anchor="ctr"/>
          <a:p>
            <a:pPr>
              <a:buSzPct val="45000"/>
              <a:buFont typeface="StarSymbol"/>
              <a:buChar char=""/>
            </a:pPr>
            <a:r>
              <a:rPr lang="en-US" sz="1200">
                <a:solidFill>
                  <a:srgbClr val="8b8b8b"/>
                </a:solidFill>
                <a:latin typeface="Calibri"/>
              </a:rPr>
              <a:t>Click to edit the outline text format</a:t>
            </a:r>
            <a:endParaRPr/>
          </a:p>
          <a:p>
            <a:pPr lvl="1">
              <a:buSzPct val="75000"/>
              <a:buFont typeface="StarSymbol"/>
              <a:buChar char=""/>
            </a:pPr>
            <a:r>
              <a:rPr lang="en-US" sz="1200">
                <a:solidFill>
                  <a:srgbClr val="8b8b8b"/>
                </a:solidFill>
                <a:latin typeface="Calibri"/>
              </a:rPr>
              <a:t>Second Outline Level</a:t>
            </a:r>
            <a:endParaRPr/>
          </a:p>
          <a:p>
            <a:pPr lvl="2">
              <a:buSzPct val="45000"/>
              <a:buFont typeface="StarSymbol"/>
              <a:buChar char=""/>
            </a:pPr>
            <a:r>
              <a:rPr lang="en-US" sz="1200">
                <a:solidFill>
                  <a:srgbClr val="8b8b8b"/>
                </a:solidFill>
                <a:latin typeface="Calibri"/>
              </a:rPr>
              <a:t>Third Outline Level</a:t>
            </a:r>
            <a:endParaRPr/>
          </a:p>
          <a:p>
            <a:pPr lvl="3">
              <a:buSzPct val="75000"/>
              <a:buFont typeface="StarSymbol"/>
              <a:buChar char=""/>
            </a:pPr>
            <a:r>
              <a:rPr lang="en-US" sz="1200">
                <a:solidFill>
                  <a:srgbClr val="8b8b8b"/>
                </a:solidFill>
                <a:latin typeface="Calibri"/>
              </a:rPr>
              <a:t>Fourth Outline Level</a:t>
            </a:r>
            <a:endParaRPr/>
          </a:p>
          <a:p>
            <a:pPr lvl="4">
              <a:buSzPct val="45000"/>
              <a:buFont typeface="StarSymbol"/>
              <a:buChar char=""/>
            </a:pPr>
            <a:r>
              <a:rPr lang="en-US" sz="1200">
                <a:solidFill>
                  <a:srgbClr val="8b8b8b"/>
                </a:solidFill>
                <a:latin typeface="Calibri"/>
              </a:rPr>
              <a:t>Fifth Outline Level</a:t>
            </a:r>
            <a:endParaRPr/>
          </a:p>
          <a:p>
            <a:pPr lvl="5">
              <a:buSzPct val="45000"/>
              <a:buFont typeface="StarSymbol"/>
              <a:buChar char=""/>
            </a:pPr>
            <a:r>
              <a:rPr lang="en-US" sz="1200">
                <a:solidFill>
                  <a:srgbClr val="8b8b8b"/>
                </a:solidFill>
                <a:latin typeface="Calibri"/>
              </a:rPr>
              <a:t>Sixth Outline Level</a:t>
            </a:r>
            <a:endParaRPr/>
          </a:p>
          <a:p>
            <a:pPr>
              <a:lnSpc>
                <a:spcPct val="100000"/>
              </a:lnSpc>
              <a:buFont typeface="Arial"/>
              <a:buChar char="•"/>
            </a:pPr>
            <a:r>
              <a:rPr lang="en-US" sz="1200">
                <a:solidFill>
                  <a:srgbClr val="8b8b8b"/>
                </a:solidFill>
                <a:latin typeface="Calibri"/>
              </a:rPr>
              <a:t>Seventh Outline LevelClick to edit Master text styles</a:t>
            </a:r>
            <a:endParaRPr/>
          </a:p>
          <a:p>
            <a:pPr lvl="1">
              <a:lnSpc>
                <a:spcPct val="100000"/>
              </a:lnSpc>
              <a:buFont typeface="Arial"/>
              <a:buChar char="–"/>
            </a:pPr>
            <a:r>
              <a:rPr lang="en-US" sz="2800">
                <a:solidFill>
                  <a:srgbClr val="000000"/>
                </a:solidFill>
                <a:latin typeface="Calibri"/>
              </a:rPr>
              <a:t>Second level</a:t>
            </a:r>
            <a:endParaRPr/>
          </a:p>
          <a:p>
            <a:pPr lvl="1">
              <a:buFont typeface="Arial"/>
              <a:buChar char="–"/>
            </a:pPr>
            <a:r>
              <a:rPr lang="en-US" sz="2400">
                <a:solidFill>
                  <a:srgbClr val="000000"/>
                </a:solidFill>
                <a:latin typeface="Calibri"/>
              </a:rPr>
              <a:t>Third level</a:t>
            </a:r>
            <a:endParaRPr/>
          </a:p>
          <a:p>
            <a:pPr lvl="2">
              <a:buFont typeface="Arial"/>
              <a:buChar char="•"/>
            </a:pPr>
            <a:r>
              <a:rPr lang="en-US" sz="2000">
                <a:solidFill>
                  <a:srgbClr val="000000"/>
                </a:solidFill>
                <a:latin typeface="Calibri"/>
              </a:rPr>
              <a:t>Fourth level</a:t>
            </a:r>
            <a:endParaRPr/>
          </a:p>
          <a:p>
            <a:pPr lvl="3">
              <a:buFont typeface="Arial"/>
              <a:buChar char="–"/>
            </a:pPr>
            <a:r>
              <a:rPr lang="en-US" sz="2000">
                <a:solidFill>
                  <a:srgbClr val="000000"/>
                </a:solidFill>
                <a:latin typeface="Calibri"/>
              </a:rPr>
              <a:t>Fifth level</a:t>
            </a:r>
            <a:endParaRPr/>
          </a:p>
        </p:txBody>
      </p:sp>
      <p:sp>
        <p:nvSpPr>
          <p:cNvPr id="151" name="PlaceHolder 4"/>
          <p:cNvSpPr>
            <a:spLocks noGrp="1"/>
          </p:cNvSpPr>
          <p:nvPr>
            <p:ph type="dt"/>
          </p:nvPr>
        </p:nvSpPr>
        <p:spPr>
          <a:xfrm>
            <a:off x="457200" y="6251400"/>
            <a:ext cx="2133360" cy="475920"/>
          </a:xfrm>
          <a:prstGeom prst="rect">
            <a:avLst/>
          </a:prstGeom>
        </p:spPr>
        <p:txBody>
          <a:bodyPr bIns="45000" lIns="90000" rIns="90000" tIns="45000"/>
          <a:p>
            <a:endParaRPr/>
          </a:p>
        </p:txBody>
      </p:sp>
      <p:sp>
        <p:nvSpPr>
          <p:cNvPr id="152" name="PlaceHolder 5"/>
          <p:cNvSpPr>
            <a:spLocks noGrp="1"/>
          </p:cNvSpPr>
          <p:nvPr>
            <p:ph type="sldNum"/>
          </p:nvPr>
        </p:nvSpPr>
        <p:spPr>
          <a:xfrm>
            <a:off x="6553080" y="6248520"/>
            <a:ext cx="2133360" cy="475920"/>
          </a:xfrm>
          <a:prstGeom prst="rect">
            <a:avLst/>
          </a:prstGeom>
        </p:spPr>
        <p:txBody>
          <a:bodyPr bIns="45000" lIns="90000" rIns="90000" tIns="45000"/>
          <a:p>
            <a:pPr>
              <a:lnSpc>
                <a:spcPct val="100000"/>
              </a:lnSpc>
            </a:pPr>
            <a:fld id="{C1F131D1-B1B1-41C1-9171-11713181F191}" type="slidenum">
              <a:rPr lang="en-US">
                <a:solidFill>
                  <a:srgbClr val="000000"/>
                </a:solidFill>
                <a:latin typeface="Calibri"/>
              </a:rPr>
              <a:t>&lt;number&gt;</a:t>
            </a:fld>
            <a:endParaRPr/>
          </a:p>
        </p:txBody>
      </p:sp>
      <p:sp>
        <p:nvSpPr>
          <p:cNvPr id="153" name="PlaceHolder 6"/>
          <p:cNvSpPr>
            <a:spLocks noGrp="1"/>
          </p:cNvSpPr>
          <p:nvPr>
            <p:ph type="ftr"/>
          </p:nvPr>
        </p:nvSpPr>
        <p:spPr>
          <a:xfrm>
            <a:off x="3124080" y="6248520"/>
            <a:ext cx="2895120" cy="475920"/>
          </a:xfrm>
          <a:prstGeom prst="rect">
            <a:avLst/>
          </a:prstGeom>
        </p:spPr>
        <p:txBody>
          <a:bodyPr bIns="45000" lIns="90000" rIns="90000" tIns="45000"/>
          <a:p>
            <a:endParaRPr/>
          </a:p>
        </p:txBody>
      </p:sp>
    </p:spTree>
  </p:cSld>
  <p:clrMap accent1="accent1" accent2="accent2" accent3="accent3" accent4="accent4" accent5="accent5" accent6="accent6" bg1="lt1" bg2="lt2" folHlink="folHlink" hlink="hlink" tx1="dk1" tx2="dk2"/>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Click to edit the title text formatClick to edit Master title style</a:t>
            </a:r>
            <a:endParaRPr/>
          </a:p>
        </p:txBody>
      </p:sp>
      <p:sp>
        <p:nvSpPr>
          <p:cNvPr id="187" name="PlaceHolder 2"/>
          <p:cNvSpPr>
            <a:spLocks noGrp="1"/>
          </p:cNvSpPr>
          <p:nvPr>
            <p:ph type="body"/>
          </p:nvPr>
        </p:nvSpPr>
        <p:spPr>
          <a:xfrm>
            <a:off x="457200" y="1600200"/>
            <a:ext cx="4038120" cy="4525560"/>
          </a:xfrm>
          <a:prstGeom prst="rect">
            <a:avLst/>
          </a:prstGeom>
        </p:spPr>
        <p:txBody>
          <a:bodyPr/>
          <a:p>
            <a:pPr>
              <a:buSzPct val="45000"/>
              <a:buFont typeface="StarSymbol"/>
              <a:buChar char=""/>
            </a:pPr>
            <a:r>
              <a:rPr lang="en-US" sz="2800">
                <a:solidFill>
                  <a:srgbClr val="000000"/>
                </a:solidFill>
                <a:latin typeface="Calibri"/>
              </a:rPr>
              <a:t>Click to edit the outline text format</a:t>
            </a:r>
            <a:endParaRPr/>
          </a:p>
          <a:p>
            <a:pPr lvl="1">
              <a:buSzPct val="75000"/>
              <a:buFont typeface="StarSymbol"/>
              <a:buChar char=""/>
            </a:pPr>
            <a:r>
              <a:rPr lang="en-US" sz="2800">
                <a:solidFill>
                  <a:srgbClr val="000000"/>
                </a:solidFill>
                <a:latin typeface="Calibri"/>
              </a:rPr>
              <a:t>Second Outline Level</a:t>
            </a:r>
            <a:endParaRPr/>
          </a:p>
          <a:p>
            <a:pPr lvl="2">
              <a:buSzPct val="45000"/>
              <a:buFont typeface="StarSymbol"/>
              <a:buChar char=""/>
            </a:pPr>
            <a:r>
              <a:rPr lang="en-US" sz="2800">
                <a:solidFill>
                  <a:srgbClr val="000000"/>
                </a:solidFill>
                <a:latin typeface="Calibri"/>
              </a:rPr>
              <a:t>Third Outline Level</a:t>
            </a:r>
            <a:endParaRPr/>
          </a:p>
          <a:p>
            <a:pPr lvl="3">
              <a:buSzPct val="75000"/>
              <a:buFont typeface="StarSymbol"/>
              <a:buChar char=""/>
            </a:pPr>
            <a:r>
              <a:rPr lang="en-US" sz="2800">
                <a:solidFill>
                  <a:srgbClr val="000000"/>
                </a:solidFill>
                <a:latin typeface="Calibri"/>
              </a:rPr>
              <a:t>Fourth Outline Level</a:t>
            </a:r>
            <a:endParaRPr/>
          </a:p>
          <a:p>
            <a:pPr lvl="4">
              <a:buSzPct val="45000"/>
              <a:buFont typeface="StarSymbol"/>
              <a:buChar char=""/>
            </a:pPr>
            <a:r>
              <a:rPr lang="en-US" sz="2800">
                <a:solidFill>
                  <a:srgbClr val="000000"/>
                </a:solidFill>
                <a:latin typeface="Calibri"/>
              </a:rPr>
              <a:t>Fifth Outline Level</a:t>
            </a:r>
            <a:endParaRPr/>
          </a:p>
          <a:p>
            <a:pPr lvl="5">
              <a:buSzPct val="45000"/>
              <a:buFont typeface="StarSymbol"/>
              <a:buChar char=""/>
            </a:pPr>
            <a:r>
              <a:rPr lang="en-US" sz="2800">
                <a:solidFill>
                  <a:srgbClr val="000000"/>
                </a:solidFill>
                <a:latin typeface="Calibri"/>
              </a:rPr>
              <a:t>Sixth Outline Level</a:t>
            </a:r>
            <a:endParaRPr/>
          </a:p>
          <a:p>
            <a:pPr>
              <a:lnSpc>
                <a:spcPct val="100000"/>
              </a:lnSpc>
              <a:buFont typeface="Arial"/>
              <a:buChar char="•"/>
            </a:pPr>
            <a:r>
              <a:rPr lang="en-US" sz="2800">
                <a:solidFill>
                  <a:srgbClr val="000000"/>
                </a:solidFill>
                <a:latin typeface="Calibri"/>
              </a:rPr>
              <a:t>Seventh Outline LevelClick to edit Master text styles</a:t>
            </a:r>
            <a:endParaRPr/>
          </a:p>
          <a:p>
            <a:pPr lvl="1">
              <a:lnSpc>
                <a:spcPct val="100000"/>
              </a:lnSpc>
              <a:buFont typeface="Arial"/>
              <a:buChar char="–"/>
            </a:pPr>
            <a:r>
              <a:rPr lang="en-US" sz="2400">
                <a:solidFill>
                  <a:srgbClr val="000000"/>
                </a:solidFill>
                <a:latin typeface="Calibri"/>
              </a:rPr>
              <a:t>Second level</a:t>
            </a:r>
            <a:endParaRPr/>
          </a:p>
          <a:p>
            <a:pPr lvl="1">
              <a:buFont typeface="Arial"/>
              <a:buChar char="–"/>
            </a:pPr>
            <a:r>
              <a:rPr lang="en-US" sz="2000">
                <a:solidFill>
                  <a:srgbClr val="000000"/>
                </a:solidFill>
                <a:latin typeface="Calibri"/>
              </a:rPr>
              <a:t>Third level</a:t>
            </a:r>
            <a:endParaRPr/>
          </a:p>
          <a:p>
            <a:pPr lvl="2">
              <a:buFont typeface="Arial"/>
              <a:buChar char="•"/>
            </a:pPr>
            <a:r>
              <a:rPr lang="en-US">
                <a:solidFill>
                  <a:srgbClr val="000000"/>
                </a:solidFill>
                <a:latin typeface="Calibri"/>
              </a:rPr>
              <a:t>Fourth level</a:t>
            </a:r>
            <a:endParaRPr/>
          </a:p>
          <a:p>
            <a:pPr lvl="3">
              <a:buFont typeface="Arial"/>
              <a:buChar char="–"/>
            </a:pPr>
            <a:r>
              <a:rPr lang="en-US">
                <a:solidFill>
                  <a:srgbClr val="000000"/>
                </a:solidFill>
                <a:latin typeface="Calibri"/>
              </a:rPr>
              <a:t>Fifth level</a:t>
            </a:r>
            <a:endParaRPr/>
          </a:p>
        </p:txBody>
      </p:sp>
      <p:sp>
        <p:nvSpPr>
          <p:cNvPr id="188" name="PlaceHolder 3"/>
          <p:cNvSpPr>
            <a:spLocks noGrp="1"/>
          </p:cNvSpPr>
          <p:nvPr>
            <p:ph type="body"/>
          </p:nvPr>
        </p:nvSpPr>
        <p:spPr>
          <a:xfrm>
            <a:off x="4648320" y="1600200"/>
            <a:ext cx="4038120" cy="4525560"/>
          </a:xfrm>
          <a:prstGeom prst="rect">
            <a:avLst/>
          </a:prstGeom>
        </p:spPr>
        <p:txBody>
          <a:bodyPr anchor="ctr"/>
          <a:p>
            <a:pPr>
              <a:buSzPct val="45000"/>
              <a:buFont typeface="StarSymbol"/>
              <a:buChar char=""/>
            </a:pPr>
            <a:r>
              <a:rPr lang="en-US" sz="2800">
                <a:solidFill>
                  <a:srgbClr val="8b8b8b"/>
                </a:solidFill>
                <a:latin typeface="Calibri"/>
              </a:rPr>
              <a:t>Click to edit the outline text format</a:t>
            </a:r>
            <a:endParaRPr/>
          </a:p>
          <a:p>
            <a:pPr lvl="1">
              <a:buSzPct val="75000"/>
              <a:buFont typeface="StarSymbol"/>
              <a:buChar char=""/>
            </a:pPr>
            <a:r>
              <a:rPr lang="en-US" sz="2800">
                <a:solidFill>
                  <a:srgbClr val="8b8b8b"/>
                </a:solidFill>
                <a:latin typeface="Calibri"/>
              </a:rPr>
              <a:t>Second Outline Level</a:t>
            </a:r>
            <a:endParaRPr/>
          </a:p>
          <a:p>
            <a:pPr lvl="2">
              <a:buSzPct val="45000"/>
              <a:buFont typeface="StarSymbol"/>
              <a:buChar char=""/>
            </a:pPr>
            <a:r>
              <a:rPr lang="en-US" sz="2800">
                <a:solidFill>
                  <a:srgbClr val="8b8b8b"/>
                </a:solidFill>
                <a:latin typeface="Calibri"/>
              </a:rPr>
              <a:t>Third Outline Level</a:t>
            </a:r>
            <a:endParaRPr/>
          </a:p>
          <a:p>
            <a:pPr lvl="3">
              <a:buSzPct val="75000"/>
              <a:buFont typeface="StarSymbol"/>
              <a:buChar char=""/>
            </a:pPr>
            <a:r>
              <a:rPr lang="en-US" sz="2800">
                <a:solidFill>
                  <a:srgbClr val="8b8b8b"/>
                </a:solidFill>
                <a:latin typeface="Calibri"/>
              </a:rPr>
              <a:t>Fourth Outline Level</a:t>
            </a:r>
            <a:endParaRPr/>
          </a:p>
          <a:p>
            <a:pPr lvl="4">
              <a:buSzPct val="45000"/>
              <a:buFont typeface="StarSymbol"/>
              <a:buChar char=""/>
            </a:pPr>
            <a:r>
              <a:rPr lang="en-US" sz="2800">
                <a:solidFill>
                  <a:srgbClr val="8b8b8b"/>
                </a:solidFill>
                <a:latin typeface="Calibri"/>
              </a:rPr>
              <a:t>Fifth Outline Level</a:t>
            </a:r>
            <a:endParaRPr/>
          </a:p>
          <a:p>
            <a:pPr lvl="5">
              <a:buSzPct val="45000"/>
              <a:buFont typeface="StarSymbol"/>
              <a:buChar char=""/>
            </a:pPr>
            <a:r>
              <a:rPr lang="en-US" sz="2800">
                <a:solidFill>
                  <a:srgbClr val="8b8b8b"/>
                </a:solidFill>
                <a:latin typeface="Calibri"/>
              </a:rPr>
              <a:t>Sixth Outline Level</a:t>
            </a:r>
            <a:endParaRPr/>
          </a:p>
          <a:p>
            <a:pPr>
              <a:lnSpc>
                <a:spcPct val="100000"/>
              </a:lnSpc>
              <a:buFont typeface="Arial"/>
              <a:buChar char="•"/>
            </a:pPr>
            <a:r>
              <a:rPr lang="en-US" sz="2800">
                <a:solidFill>
                  <a:srgbClr val="8b8b8b"/>
                </a:solidFill>
                <a:latin typeface="Calibri"/>
              </a:rPr>
              <a:t>Seventh Outline LevelClick to edit Master text styles</a:t>
            </a:r>
            <a:endParaRPr/>
          </a:p>
          <a:p>
            <a:pPr lvl="1">
              <a:lnSpc>
                <a:spcPct val="100000"/>
              </a:lnSpc>
              <a:buFont typeface="Arial"/>
              <a:buChar char="–"/>
            </a:pPr>
            <a:r>
              <a:rPr lang="en-US" sz="2400">
                <a:solidFill>
                  <a:srgbClr val="000000"/>
                </a:solidFill>
                <a:latin typeface="Calibri"/>
              </a:rPr>
              <a:t>Second level</a:t>
            </a:r>
            <a:endParaRPr/>
          </a:p>
          <a:p>
            <a:pPr lvl="1">
              <a:buFont typeface="Arial"/>
              <a:buChar char="–"/>
            </a:pPr>
            <a:r>
              <a:rPr lang="en-US" sz="2000">
                <a:solidFill>
                  <a:srgbClr val="000000"/>
                </a:solidFill>
                <a:latin typeface="Calibri"/>
              </a:rPr>
              <a:t>Third level</a:t>
            </a:r>
            <a:endParaRPr/>
          </a:p>
          <a:p>
            <a:pPr lvl="2">
              <a:buFont typeface="Arial"/>
              <a:buChar char="•"/>
            </a:pPr>
            <a:r>
              <a:rPr lang="en-US">
                <a:solidFill>
                  <a:srgbClr val="000000"/>
                </a:solidFill>
                <a:latin typeface="Calibri"/>
              </a:rPr>
              <a:t>Fourth level</a:t>
            </a:r>
            <a:endParaRPr/>
          </a:p>
          <a:p>
            <a:pPr lvl="3">
              <a:buFont typeface="Arial"/>
              <a:buChar char="–"/>
            </a:pPr>
            <a:r>
              <a:rPr lang="en-US">
                <a:solidFill>
                  <a:srgbClr val="000000"/>
                </a:solidFill>
                <a:latin typeface="Calibri"/>
              </a:rPr>
              <a:t>Fifth level</a:t>
            </a:r>
            <a:endParaRPr/>
          </a:p>
        </p:txBody>
      </p:sp>
      <p:sp>
        <p:nvSpPr>
          <p:cNvPr id="189" name="PlaceHolder 4"/>
          <p:cNvSpPr>
            <a:spLocks noGrp="1"/>
          </p:cNvSpPr>
          <p:nvPr>
            <p:ph type="dt"/>
          </p:nvPr>
        </p:nvSpPr>
        <p:spPr>
          <a:xfrm>
            <a:off x="0" y="0"/>
            <a:ext cx="-11796840" cy="-11796840"/>
          </a:xfrm>
          <a:prstGeom prst="rect">
            <a:avLst/>
          </a:prstGeom>
        </p:spPr>
        <p:txBody>
          <a:bodyPr bIns="45000" lIns="90000" rIns="90000" tIns="45000"/>
          <a:p>
            <a:pPr>
              <a:lnSpc>
                <a:spcPct val="100000"/>
              </a:lnSpc>
            </a:pPr>
            <a:r>
              <a:rPr lang="en-US">
                <a:solidFill>
                  <a:srgbClr val="000000"/>
                </a:solidFill>
                <a:latin typeface="Calibri"/>
              </a:rPr>
              <a:t>8/16/13</a:t>
            </a:r>
            <a:endParaRPr/>
          </a:p>
        </p:txBody>
      </p:sp>
      <p:sp>
        <p:nvSpPr>
          <p:cNvPr id="190" name="PlaceHolder 5"/>
          <p:cNvSpPr>
            <a:spLocks noGrp="1"/>
          </p:cNvSpPr>
          <p:nvPr>
            <p:ph type="ftr"/>
          </p:nvPr>
        </p:nvSpPr>
        <p:spPr>
          <a:xfrm>
            <a:off x="0" y="0"/>
            <a:ext cx="-11796840" cy="-11796840"/>
          </a:xfrm>
          <a:prstGeom prst="rect">
            <a:avLst/>
          </a:prstGeom>
        </p:spPr>
        <p:txBody>
          <a:bodyPr bIns="45000" lIns="90000" rIns="90000" tIns="45000"/>
          <a:p>
            <a:endParaRPr/>
          </a:p>
        </p:txBody>
      </p:sp>
      <p:sp>
        <p:nvSpPr>
          <p:cNvPr id="191" name="PlaceHolder 6"/>
          <p:cNvSpPr>
            <a:spLocks noGrp="1"/>
          </p:cNvSpPr>
          <p:nvPr>
            <p:ph type="sldNum"/>
          </p:nvPr>
        </p:nvSpPr>
        <p:spPr>
          <a:xfrm>
            <a:off x="0" y="0"/>
            <a:ext cx="-11796840" cy="-11796840"/>
          </a:xfrm>
          <a:prstGeom prst="rect">
            <a:avLst/>
          </a:prstGeom>
        </p:spPr>
        <p:txBody>
          <a:bodyPr bIns="45000" lIns="90000" rIns="90000" tIns="45000"/>
          <a:p>
            <a:pPr>
              <a:lnSpc>
                <a:spcPct val="100000"/>
              </a:lnSpc>
            </a:pPr>
            <a:fld id="{C10141A1-41D1-41C1-B1F1-81613161C141}" type="slidenum">
              <a:rPr lang="en-US">
                <a:solidFill>
                  <a:srgbClr val="000000"/>
                </a:solidFill>
                <a:latin typeface="Calibri"/>
              </a:rPr>
              <a:t>&lt;number&gt;</a:t>
            </a:fld>
            <a:endParaRPr/>
          </a:p>
        </p:txBody>
      </p:sp>
    </p:spTree>
  </p:cSld>
  <p:clrMap accent1="accent1" accent2="accent2" accent3="accent3" accent4="accent4" accent5="accent5" accent6="accent6" bg1="lt1" bg2="lt2" folHlink="folHlink" hlink="hlink" tx1="dk1" tx2="dk2"/>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Click to edit the title text formatClick to edit Master title style</a:t>
            </a:r>
            <a:endParaRPr/>
          </a:p>
        </p:txBody>
      </p:sp>
      <p:sp>
        <p:nvSpPr>
          <p:cNvPr id="225" name="PlaceHolder 2"/>
          <p:cNvSpPr>
            <a:spLocks noGrp="1"/>
          </p:cNvSpPr>
          <p:nvPr>
            <p:ph type="body"/>
          </p:nvPr>
        </p:nvSpPr>
        <p:spPr>
          <a:xfrm>
            <a:off x="457200" y="1600200"/>
            <a:ext cx="4038120" cy="4525560"/>
          </a:xfrm>
          <a:prstGeom prst="rect">
            <a:avLst/>
          </a:prstGeom>
        </p:spPr>
        <p:txBody>
          <a:bodyPr/>
          <a:p>
            <a:pPr>
              <a:buSzPct val="45000"/>
              <a:buFont typeface="StarSymbol"/>
              <a:buChar char=""/>
            </a:pPr>
            <a:r>
              <a:rPr lang="en-US" sz="3200">
                <a:solidFill>
                  <a:srgbClr val="000000"/>
                </a:solidFill>
                <a:latin typeface="Calibri"/>
              </a:rPr>
              <a:t>Click to edit the outline text format</a:t>
            </a:r>
            <a:endParaRPr/>
          </a:p>
          <a:p>
            <a:pPr lvl="1">
              <a:buSzPct val="75000"/>
              <a:buFont typeface="StarSymbol"/>
              <a:buChar char=""/>
            </a:pPr>
            <a:r>
              <a:rPr lang="en-US" sz="3200">
                <a:solidFill>
                  <a:srgbClr val="000000"/>
                </a:solidFill>
                <a:latin typeface="Calibri"/>
              </a:rPr>
              <a:t>Second Outline Level</a:t>
            </a:r>
            <a:endParaRPr/>
          </a:p>
          <a:p>
            <a:pPr lvl="2">
              <a:buSzPct val="45000"/>
              <a:buFont typeface="StarSymbol"/>
              <a:buChar char=""/>
            </a:pPr>
            <a:r>
              <a:rPr lang="en-US" sz="3200">
                <a:solidFill>
                  <a:srgbClr val="000000"/>
                </a:solidFill>
                <a:latin typeface="Calibri"/>
              </a:rPr>
              <a:t>Third Outline Level</a:t>
            </a:r>
            <a:endParaRPr/>
          </a:p>
          <a:p>
            <a:pPr lvl="3">
              <a:buSzPct val="75000"/>
              <a:buFont typeface="StarSymbol"/>
              <a:buChar char=""/>
            </a:pPr>
            <a:r>
              <a:rPr lang="en-US" sz="3200">
                <a:solidFill>
                  <a:srgbClr val="000000"/>
                </a:solidFill>
                <a:latin typeface="Calibri"/>
              </a:rPr>
              <a:t>Fourth Outline Level</a:t>
            </a:r>
            <a:endParaRPr/>
          </a:p>
          <a:p>
            <a:pPr lvl="4">
              <a:buSzPct val="45000"/>
              <a:buFont typeface="StarSymbol"/>
              <a:buChar char=""/>
            </a:pPr>
            <a:r>
              <a:rPr lang="en-US" sz="3200">
                <a:solidFill>
                  <a:srgbClr val="000000"/>
                </a:solidFill>
                <a:latin typeface="Calibri"/>
              </a:rPr>
              <a:t>Fifth Outline Level</a:t>
            </a:r>
            <a:endParaRPr/>
          </a:p>
          <a:p>
            <a:pPr lvl="5">
              <a:buSzPct val="45000"/>
              <a:buFont typeface="StarSymbol"/>
              <a:buChar char=""/>
            </a:pPr>
            <a:r>
              <a:rPr lang="en-US" sz="3200">
                <a:solidFill>
                  <a:srgbClr val="000000"/>
                </a:solidFill>
                <a:latin typeface="Calibri"/>
              </a:rPr>
              <a:t>Sixth Outline Level</a:t>
            </a:r>
            <a:endParaRPr/>
          </a:p>
          <a:p>
            <a:pPr>
              <a:lnSpc>
                <a:spcPct val="100000"/>
              </a:lnSpc>
              <a:buFont typeface="Arial"/>
              <a:buChar char="•"/>
            </a:pPr>
            <a:r>
              <a:rPr lang="en-US" sz="3200">
                <a:solidFill>
                  <a:srgbClr val="000000"/>
                </a:solidFill>
                <a:latin typeface="Calibri"/>
              </a:rPr>
              <a:t>Seventh Outline LevelClick to edit Master text styles</a:t>
            </a:r>
            <a:endParaRPr/>
          </a:p>
          <a:p>
            <a:pPr lvl="1">
              <a:lnSpc>
                <a:spcPct val="100000"/>
              </a:lnSpc>
              <a:buFont typeface="Arial"/>
              <a:buChar char="–"/>
            </a:pPr>
            <a:r>
              <a:rPr lang="en-US" sz="2800">
                <a:solidFill>
                  <a:srgbClr val="000000"/>
                </a:solidFill>
                <a:latin typeface="Calibri"/>
              </a:rPr>
              <a:t>Second level</a:t>
            </a:r>
            <a:endParaRPr/>
          </a:p>
          <a:p>
            <a:pPr lvl="1">
              <a:buFont typeface="Arial"/>
              <a:buChar char="–"/>
            </a:pPr>
            <a:r>
              <a:rPr lang="en-US" sz="2400">
                <a:solidFill>
                  <a:srgbClr val="000000"/>
                </a:solidFill>
                <a:latin typeface="Calibri"/>
              </a:rPr>
              <a:t>Third level</a:t>
            </a:r>
            <a:endParaRPr/>
          </a:p>
          <a:p>
            <a:pPr lvl="2">
              <a:buFont typeface="Arial"/>
              <a:buChar char="•"/>
            </a:pPr>
            <a:r>
              <a:rPr lang="en-US" sz="2000">
                <a:solidFill>
                  <a:srgbClr val="000000"/>
                </a:solidFill>
                <a:latin typeface="Calibri"/>
              </a:rPr>
              <a:t>Fourth level</a:t>
            </a:r>
            <a:endParaRPr/>
          </a:p>
          <a:p>
            <a:pPr lvl="3">
              <a:buFont typeface="Arial"/>
              <a:buChar char="–"/>
            </a:pPr>
            <a:r>
              <a:rPr lang="en-US" sz="2000">
                <a:solidFill>
                  <a:srgbClr val="000000"/>
                </a:solidFill>
                <a:latin typeface="Calibri"/>
              </a:rPr>
              <a:t>Fifth level</a:t>
            </a:r>
            <a:endParaRPr/>
          </a:p>
        </p:txBody>
      </p:sp>
      <p:sp>
        <p:nvSpPr>
          <p:cNvPr id="226" name="PlaceHolder 3"/>
          <p:cNvSpPr>
            <a:spLocks noGrp="1"/>
          </p:cNvSpPr>
          <p:nvPr>
            <p:ph type="body"/>
          </p:nvPr>
        </p:nvSpPr>
        <p:spPr>
          <a:xfrm>
            <a:off x="4648320" y="1600200"/>
            <a:ext cx="4038120" cy="2185560"/>
          </a:xfrm>
          <a:prstGeom prst="rect">
            <a:avLst/>
          </a:prstGeom>
        </p:spPr>
        <p:txBody>
          <a:bodyPr anchor="ctr"/>
          <a:p>
            <a:pPr>
              <a:buSzPct val="45000"/>
              <a:buFont typeface="StarSymbol"/>
              <a:buChar char=""/>
            </a:pPr>
            <a:r>
              <a:rPr lang="en-US" sz="1200">
                <a:solidFill>
                  <a:srgbClr val="8b8b8b"/>
                </a:solidFill>
                <a:latin typeface="Calibri"/>
              </a:rPr>
              <a:t>Click to edit the outline text format</a:t>
            </a:r>
            <a:endParaRPr/>
          </a:p>
          <a:p>
            <a:pPr lvl="1">
              <a:buSzPct val="75000"/>
              <a:buFont typeface="StarSymbol"/>
              <a:buChar char=""/>
            </a:pPr>
            <a:r>
              <a:rPr lang="en-US" sz="1200">
                <a:solidFill>
                  <a:srgbClr val="8b8b8b"/>
                </a:solidFill>
                <a:latin typeface="Calibri"/>
              </a:rPr>
              <a:t>Second Outline Level</a:t>
            </a:r>
            <a:endParaRPr/>
          </a:p>
          <a:p>
            <a:pPr lvl="2">
              <a:buSzPct val="45000"/>
              <a:buFont typeface="StarSymbol"/>
              <a:buChar char=""/>
            </a:pPr>
            <a:r>
              <a:rPr lang="en-US" sz="1200">
                <a:solidFill>
                  <a:srgbClr val="8b8b8b"/>
                </a:solidFill>
                <a:latin typeface="Calibri"/>
              </a:rPr>
              <a:t>Third Outline Level</a:t>
            </a:r>
            <a:endParaRPr/>
          </a:p>
          <a:p>
            <a:pPr lvl="3">
              <a:buSzPct val="75000"/>
              <a:buFont typeface="StarSymbol"/>
              <a:buChar char=""/>
            </a:pPr>
            <a:r>
              <a:rPr lang="en-US" sz="1200">
                <a:solidFill>
                  <a:srgbClr val="8b8b8b"/>
                </a:solidFill>
                <a:latin typeface="Calibri"/>
              </a:rPr>
              <a:t>Fourth Outline Level</a:t>
            </a:r>
            <a:endParaRPr/>
          </a:p>
          <a:p>
            <a:pPr lvl="4">
              <a:buSzPct val="45000"/>
              <a:buFont typeface="StarSymbol"/>
              <a:buChar char=""/>
            </a:pPr>
            <a:r>
              <a:rPr lang="en-US" sz="1200">
                <a:solidFill>
                  <a:srgbClr val="8b8b8b"/>
                </a:solidFill>
                <a:latin typeface="Calibri"/>
              </a:rPr>
              <a:t>Fifth Outline Level</a:t>
            </a:r>
            <a:endParaRPr/>
          </a:p>
          <a:p>
            <a:pPr lvl="5">
              <a:buSzPct val="45000"/>
              <a:buFont typeface="StarSymbol"/>
              <a:buChar char=""/>
            </a:pPr>
            <a:r>
              <a:rPr lang="en-US" sz="1200">
                <a:solidFill>
                  <a:srgbClr val="8b8b8b"/>
                </a:solidFill>
                <a:latin typeface="Calibri"/>
              </a:rPr>
              <a:t>Sixth Outline Level</a:t>
            </a:r>
            <a:endParaRPr/>
          </a:p>
          <a:p>
            <a:pPr>
              <a:lnSpc>
                <a:spcPct val="100000"/>
              </a:lnSpc>
              <a:buFont typeface="Arial"/>
              <a:buChar char="•"/>
            </a:pPr>
            <a:r>
              <a:rPr lang="en-US" sz="1200">
                <a:solidFill>
                  <a:srgbClr val="8b8b8b"/>
                </a:solidFill>
                <a:latin typeface="Calibri"/>
              </a:rPr>
              <a:t>Seventh Outline LevelClick to edit Master text styles</a:t>
            </a:r>
            <a:endParaRPr/>
          </a:p>
          <a:p>
            <a:pPr lvl="1">
              <a:lnSpc>
                <a:spcPct val="100000"/>
              </a:lnSpc>
              <a:buFont typeface="Arial"/>
              <a:buChar char="–"/>
            </a:pPr>
            <a:r>
              <a:rPr lang="en-US" sz="2800">
                <a:solidFill>
                  <a:srgbClr val="000000"/>
                </a:solidFill>
                <a:latin typeface="Calibri"/>
              </a:rPr>
              <a:t>Second level</a:t>
            </a:r>
            <a:endParaRPr/>
          </a:p>
          <a:p>
            <a:pPr lvl="1">
              <a:buFont typeface="Arial"/>
              <a:buChar char="–"/>
            </a:pPr>
            <a:r>
              <a:rPr lang="en-US" sz="2400">
                <a:solidFill>
                  <a:srgbClr val="000000"/>
                </a:solidFill>
                <a:latin typeface="Calibri"/>
              </a:rPr>
              <a:t>Third level</a:t>
            </a:r>
            <a:endParaRPr/>
          </a:p>
          <a:p>
            <a:pPr lvl="2">
              <a:buFont typeface="Arial"/>
              <a:buChar char="•"/>
            </a:pPr>
            <a:r>
              <a:rPr lang="en-US" sz="2000">
                <a:solidFill>
                  <a:srgbClr val="000000"/>
                </a:solidFill>
                <a:latin typeface="Calibri"/>
              </a:rPr>
              <a:t>Fourth level</a:t>
            </a:r>
            <a:endParaRPr/>
          </a:p>
          <a:p>
            <a:pPr lvl="3">
              <a:buFont typeface="Arial"/>
              <a:buChar char="–"/>
            </a:pPr>
            <a:r>
              <a:rPr lang="en-US" sz="2000">
                <a:solidFill>
                  <a:srgbClr val="000000"/>
                </a:solidFill>
                <a:latin typeface="Calibri"/>
              </a:rPr>
              <a:t>Fifth level</a:t>
            </a:r>
            <a:endParaRPr/>
          </a:p>
        </p:txBody>
      </p:sp>
      <p:sp>
        <p:nvSpPr>
          <p:cNvPr id="227" name="PlaceHolder 4"/>
          <p:cNvSpPr>
            <a:spLocks noGrp="1"/>
          </p:cNvSpPr>
          <p:nvPr>
            <p:ph type="body"/>
          </p:nvPr>
        </p:nvSpPr>
        <p:spPr>
          <a:xfrm>
            <a:off x="4648320" y="3938760"/>
            <a:ext cx="4038120" cy="2187360"/>
          </a:xfrm>
          <a:prstGeom prst="rect">
            <a:avLst/>
          </a:prstGeom>
        </p:spPr>
        <p:txBody>
          <a:bodyPr anchor="ctr"/>
          <a:p>
            <a:pPr>
              <a:buSzPct val="45000"/>
              <a:buFont typeface="StarSymbol"/>
              <a:buChar char=""/>
            </a:pPr>
            <a:r>
              <a:rPr lang="en-US" sz="1200">
                <a:solidFill>
                  <a:srgbClr val="8b8b8b"/>
                </a:solidFill>
                <a:latin typeface="Calibri"/>
              </a:rPr>
              <a:t>Click to edit the outline text format</a:t>
            </a:r>
            <a:endParaRPr/>
          </a:p>
          <a:p>
            <a:pPr lvl="1">
              <a:buSzPct val="75000"/>
              <a:buFont typeface="StarSymbol"/>
              <a:buChar char=""/>
            </a:pPr>
            <a:r>
              <a:rPr lang="en-US" sz="1200">
                <a:solidFill>
                  <a:srgbClr val="8b8b8b"/>
                </a:solidFill>
                <a:latin typeface="Calibri"/>
              </a:rPr>
              <a:t>Second Outline Level</a:t>
            </a:r>
            <a:endParaRPr/>
          </a:p>
          <a:p>
            <a:pPr lvl="2">
              <a:buSzPct val="45000"/>
              <a:buFont typeface="StarSymbol"/>
              <a:buChar char=""/>
            </a:pPr>
            <a:r>
              <a:rPr lang="en-US" sz="1200">
                <a:solidFill>
                  <a:srgbClr val="8b8b8b"/>
                </a:solidFill>
                <a:latin typeface="Calibri"/>
              </a:rPr>
              <a:t>Third Outline Level</a:t>
            </a:r>
            <a:endParaRPr/>
          </a:p>
          <a:p>
            <a:pPr lvl="3">
              <a:buSzPct val="75000"/>
              <a:buFont typeface="StarSymbol"/>
              <a:buChar char=""/>
            </a:pPr>
            <a:r>
              <a:rPr lang="en-US" sz="1200">
                <a:solidFill>
                  <a:srgbClr val="8b8b8b"/>
                </a:solidFill>
                <a:latin typeface="Calibri"/>
              </a:rPr>
              <a:t>Fourth Outline Level</a:t>
            </a:r>
            <a:endParaRPr/>
          </a:p>
          <a:p>
            <a:pPr lvl="4">
              <a:buSzPct val="45000"/>
              <a:buFont typeface="StarSymbol"/>
              <a:buChar char=""/>
            </a:pPr>
            <a:r>
              <a:rPr lang="en-US" sz="1200">
                <a:solidFill>
                  <a:srgbClr val="8b8b8b"/>
                </a:solidFill>
                <a:latin typeface="Calibri"/>
              </a:rPr>
              <a:t>Fifth Outline Level</a:t>
            </a:r>
            <a:endParaRPr/>
          </a:p>
          <a:p>
            <a:pPr lvl="5">
              <a:buSzPct val="45000"/>
              <a:buFont typeface="StarSymbol"/>
              <a:buChar char=""/>
            </a:pPr>
            <a:r>
              <a:rPr lang="en-US" sz="1200">
                <a:solidFill>
                  <a:srgbClr val="8b8b8b"/>
                </a:solidFill>
                <a:latin typeface="Calibri"/>
              </a:rPr>
              <a:t>Sixth Outline Level</a:t>
            </a:r>
            <a:endParaRPr/>
          </a:p>
          <a:p>
            <a:pPr>
              <a:lnSpc>
                <a:spcPct val="100000"/>
              </a:lnSpc>
              <a:buFont typeface="Arial"/>
              <a:buChar char="•"/>
            </a:pPr>
            <a:r>
              <a:rPr lang="en-US" sz="1200">
                <a:solidFill>
                  <a:srgbClr val="8b8b8b"/>
                </a:solidFill>
                <a:latin typeface="Calibri"/>
              </a:rPr>
              <a:t>Seventh Outline LevelClick to edit Master text styles</a:t>
            </a:r>
            <a:endParaRPr/>
          </a:p>
          <a:p>
            <a:pPr lvl="1">
              <a:lnSpc>
                <a:spcPct val="100000"/>
              </a:lnSpc>
              <a:buFont typeface="Arial"/>
              <a:buChar char="–"/>
            </a:pPr>
            <a:r>
              <a:rPr lang="en-US" sz="2800">
                <a:solidFill>
                  <a:srgbClr val="000000"/>
                </a:solidFill>
                <a:latin typeface="Calibri"/>
              </a:rPr>
              <a:t>Second level</a:t>
            </a:r>
            <a:endParaRPr/>
          </a:p>
          <a:p>
            <a:pPr lvl="1">
              <a:buFont typeface="Arial"/>
              <a:buChar char="–"/>
            </a:pPr>
            <a:r>
              <a:rPr lang="en-US" sz="2400">
                <a:solidFill>
                  <a:srgbClr val="000000"/>
                </a:solidFill>
                <a:latin typeface="Calibri"/>
              </a:rPr>
              <a:t>Third level</a:t>
            </a:r>
            <a:endParaRPr/>
          </a:p>
          <a:p>
            <a:pPr lvl="2">
              <a:buFont typeface="Arial"/>
              <a:buChar char="•"/>
            </a:pPr>
            <a:r>
              <a:rPr lang="en-US" sz="2000">
                <a:solidFill>
                  <a:srgbClr val="000000"/>
                </a:solidFill>
                <a:latin typeface="Calibri"/>
              </a:rPr>
              <a:t>Fourth level</a:t>
            </a:r>
            <a:endParaRPr/>
          </a:p>
          <a:p>
            <a:pPr lvl="3">
              <a:buFont typeface="Arial"/>
              <a:buChar char="–"/>
            </a:pPr>
            <a:r>
              <a:rPr lang="en-US" sz="2000">
                <a:solidFill>
                  <a:srgbClr val="000000"/>
                </a:solidFill>
                <a:latin typeface="Calibri"/>
              </a:rPr>
              <a:t>Fifth level</a:t>
            </a:r>
            <a:endParaRPr/>
          </a:p>
        </p:txBody>
      </p:sp>
      <p:sp>
        <p:nvSpPr>
          <p:cNvPr id="228" name="PlaceHolder 5"/>
          <p:cNvSpPr>
            <a:spLocks noGrp="1"/>
          </p:cNvSpPr>
          <p:nvPr>
            <p:ph type="dt"/>
          </p:nvPr>
        </p:nvSpPr>
        <p:spPr>
          <a:xfrm>
            <a:off x="457200" y="6251400"/>
            <a:ext cx="2133360" cy="475920"/>
          </a:xfrm>
          <a:prstGeom prst="rect">
            <a:avLst/>
          </a:prstGeom>
        </p:spPr>
        <p:txBody>
          <a:bodyPr bIns="45000" lIns="90000" rIns="90000" tIns="45000"/>
          <a:p>
            <a:endParaRPr/>
          </a:p>
        </p:txBody>
      </p:sp>
      <p:sp>
        <p:nvSpPr>
          <p:cNvPr id="229" name="PlaceHolder 6"/>
          <p:cNvSpPr>
            <a:spLocks noGrp="1"/>
          </p:cNvSpPr>
          <p:nvPr>
            <p:ph type="sldNum"/>
          </p:nvPr>
        </p:nvSpPr>
        <p:spPr>
          <a:xfrm>
            <a:off x="6553080" y="6248520"/>
            <a:ext cx="2133360" cy="475920"/>
          </a:xfrm>
          <a:prstGeom prst="rect">
            <a:avLst/>
          </a:prstGeom>
        </p:spPr>
        <p:txBody>
          <a:bodyPr bIns="45000" lIns="90000" rIns="90000" tIns="45000"/>
          <a:p>
            <a:pPr>
              <a:lnSpc>
                <a:spcPct val="100000"/>
              </a:lnSpc>
            </a:pPr>
            <a:fld id="{21C1B151-6191-41D1-A141-3171813101F1}" type="slidenum">
              <a:rPr lang="en-US">
                <a:solidFill>
                  <a:srgbClr val="000000"/>
                </a:solidFill>
                <a:latin typeface="Calibri"/>
              </a:rPr>
              <a:t>&lt;number&gt;</a:t>
            </a:fld>
            <a:endParaRPr/>
          </a:p>
        </p:txBody>
      </p:sp>
      <p:sp>
        <p:nvSpPr>
          <p:cNvPr id="230" name="PlaceHolder 7"/>
          <p:cNvSpPr>
            <a:spLocks noGrp="1"/>
          </p:cNvSpPr>
          <p:nvPr>
            <p:ph type="ftr"/>
          </p:nvPr>
        </p:nvSpPr>
        <p:spPr>
          <a:xfrm>
            <a:off x="3124080" y="6248520"/>
            <a:ext cx="2895120" cy="475920"/>
          </a:xfrm>
          <a:prstGeom prst="rect">
            <a:avLst/>
          </a:prstGeom>
        </p:spPr>
        <p:txBody>
          <a:bodyPr bIns="45000" lIns="90000" rIns="90000" tIns="45000"/>
          <a:p>
            <a:endParaRPr/>
          </a:p>
        </p:txBody>
      </p:sp>
    </p:spTree>
  </p:cSld>
  <p:clrMap accent1="accent1" accent2="accent2" accent3="accent3" accent4="accent4" accent5="accent5" accent6="accent6" bg1="lt1" bg2="lt2" folHlink="folHlink" hlink="hlink" tx1="dk1" tx2="dk2"/>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7.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20.tiff"/><Relationship Id="rId2"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image" Target="../media/image21.tiff"/><Relationship Id="rId2"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22.tiff"/><Relationship Id="rId2" Type="http://schemas.openxmlformats.org/officeDocument/2006/relationships/image" Target="../media/image23.tiff"/><Relationship Id="rId3"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jpeg"/><Relationship Id="rId3" Type="http://schemas.openxmlformats.org/officeDocument/2006/relationships/slideLayout" Target="../slideLayouts/slideLayout37.xml"/>
</Relationships>
</file>

<file path=ppt/slides/_rels/slide17.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7.xml"/>
</Relationships>
</file>

<file path=ppt/slides/_rels/slide18.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37.xml"/>
</Relationships>
</file>

<file path=ppt/slides/_rels/slide19.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png"/><Relationship Id="rId3"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slideLayout" Target="../slideLayouts/slideLayout17.xml"/><Relationship Id="rId7"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jpeg"/><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slideLayout" Target="../slideLayouts/slideLayout25.xml"/>
</Relationships>
</file>

<file path=ppt/slides/_rels/slide22.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2.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slideLayout" Target="../slideLayouts/slideLayout2.xml"/><Relationship Id="rId7"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jpeg"/><Relationship Id="rId3"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49.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37.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37.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25.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slideLayout" Target="../slideLayouts/slideLayout37.xml"/><Relationship Id="rId9"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37.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17.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37.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4.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25.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image" Target="../media/image59.jpeg"/><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slideLayout" Target="../slideLayouts/slideLayout37.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image" Target="../media/image64.jpeg"/><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slideLayout" Target="../slideLayouts/slideLayout25.xml"/><Relationship Id="rId6"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67.tiff"/><Relationship Id="rId2" Type="http://schemas.openxmlformats.org/officeDocument/2006/relationships/image" Target="../media/image68.jpeg"/><Relationship Id="rId3" Type="http://schemas.openxmlformats.org/officeDocument/2006/relationships/image" Target="../media/image69.jpeg"/><Relationship Id="rId4" Type="http://schemas.openxmlformats.org/officeDocument/2006/relationships/slideLayout" Target="../slideLayouts/slideLayout25.xml"/><Relationship Id="rId5"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70.gif"/><Relationship Id="rId2" Type="http://schemas.openxmlformats.org/officeDocument/2006/relationships/slideLayout" Target="../slideLayouts/slideLayout25.xml"/>
</Relationships>
</file>

<file path=ppt/slides/_rels/slide46.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25.xml"/>
</Relationships>
</file>

<file path=ppt/slides/_rels/slide47.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image" Target="../media/image73.png"/><Relationship Id="rId3" Type="http://schemas.openxmlformats.org/officeDocument/2006/relationships/slideLayout" Target="../slideLayouts/slideLayout25.xml"/>
</Relationships>
</file>

<file path=ppt/slides/_rels/slide48.xml.rels><?xml version="1.0" encoding="UTF-8"?>
<Relationships xmlns="http://schemas.openxmlformats.org/package/2006/relationships"><Relationship Id="rId1" Type="http://schemas.openxmlformats.org/officeDocument/2006/relationships/image" Target="../media/image74.tiff"/><Relationship Id="rId2" Type="http://schemas.openxmlformats.org/officeDocument/2006/relationships/image" Target="../media/image75.tiff"/><Relationship Id="rId3" Type="http://schemas.openxmlformats.org/officeDocument/2006/relationships/image" Target="../media/image76.tiff"/><Relationship Id="rId4" Type="http://schemas.openxmlformats.org/officeDocument/2006/relationships/slideLayout" Target="../slideLayouts/slideLayout25.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jpeg"/><Relationship Id="rId3" Type="http://schemas.openxmlformats.org/officeDocument/2006/relationships/slideLayout" Target="../slideLayouts/slideLayout25.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slideLayout" Target="../slideLayouts/slideLayout37.xml"/><Relationship Id="rId3"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25.xml"/>
</Relationships>
</file>

<file path=ppt/slides/_rels/slide56.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25.xml"/>
</Relationships>
</file>

<file path=ppt/slides/_rels/slide57.xml.rels><?xml version="1.0" encoding="UTF-8"?>
<Relationships xmlns="http://schemas.openxmlformats.org/package/2006/relationships"><Relationship Id="rId1" Type="http://schemas.openxmlformats.org/officeDocument/2006/relationships/image" Target="../media/image80.jpeg"/><Relationship Id="rId2"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png"/><Relationship Id="rId3" Type="http://schemas.openxmlformats.org/officeDocument/2006/relationships/slideLayout" Target="../slideLayouts/slideLayout25.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slideLayout" Target="../slideLayouts/slideLayout25.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8" name="TextShape 1"/>
          <p:cNvSpPr txBox="1"/>
          <p:nvPr/>
        </p:nvSpPr>
        <p:spPr>
          <a:xfrm>
            <a:off x="685800" y="2130480"/>
            <a:ext cx="7772040" cy="1469520"/>
          </a:xfrm>
          <a:prstGeom prst="rect">
            <a:avLst/>
          </a:prstGeom>
        </p:spPr>
        <p:txBody>
          <a:bodyPr anchor="ctr"/>
          <a:p>
            <a:pPr algn="ctr">
              <a:lnSpc>
                <a:spcPct val="100000"/>
              </a:lnSpc>
            </a:pPr>
            <a:r>
              <a:rPr lang="en-US" sz="4400">
                <a:solidFill>
                  <a:srgbClr val="000000"/>
                </a:solidFill>
                <a:latin typeface="Calibri"/>
              </a:rPr>
              <a:t>Oceanography of </a:t>
            </a:r>
            <a:r>
              <a:rPr lang="en-US" sz="4400">
                <a:solidFill>
                  <a:srgbClr val="000000"/>
                </a:solidFill>
                <a:latin typeface="Calibri"/>
              </a:rPr>
              <a:t>
</a:t>
            </a:r>
            <a:r>
              <a:rPr lang="en-US" sz="4400">
                <a:solidFill>
                  <a:srgbClr val="000000"/>
                </a:solidFill>
                <a:latin typeface="Calibri"/>
              </a:rPr>
              <a:t>Coastal California</a:t>
            </a:r>
            <a:endParaRPr/>
          </a:p>
        </p:txBody>
      </p:sp>
      <p:sp>
        <p:nvSpPr>
          <p:cNvPr id="269" name="TextShape 2"/>
          <p:cNvSpPr txBox="1"/>
          <p:nvPr/>
        </p:nvSpPr>
        <p:spPr>
          <a:xfrm>
            <a:off x="1371600" y="3886200"/>
            <a:ext cx="6400440" cy="1752120"/>
          </a:xfrm>
          <a:prstGeom prst="rect">
            <a:avLst/>
          </a:prstGeom>
        </p:spPr>
        <p:txBody>
          <a:bodyPr/>
          <a:p>
            <a:pPr algn="ctr">
              <a:lnSpc>
                <a:spcPct val="100000"/>
              </a:lnSpc>
            </a:pPr>
            <a:r>
              <a:rPr lang="en-US" sz="3200">
                <a:solidFill>
                  <a:srgbClr val="8b8b8b"/>
                </a:solidFill>
                <a:latin typeface="Calibri"/>
              </a:rPr>
              <a:t>by</a:t>
            </a:r>
            <a:endParaRPr/>
          </a:p>
          <a:p>
            <a:pPr algn="ctr">
              <a:lnSpc>
                <a:spcPct val="100000"/>
              </a:lnSpc>
            </a:pPr>
            <a:r>
              <a:rPr lang="en-US" sz="3200">
                <a:solidFill>
                  <a:srgbClr val="8b8b8b"/>
                </a:solidFill>
                <a:latin typeface="Calibri"/>
              </a:rPr>
              <a:t>Sherry Palacios</a:t>
            </a:r>
            <a:endParaRPr/>
          </a:p>
          <a:p>
            <a:pPr algn="ctr">
              <a:lnSpc>
                <a:spcPct val="100000"/>
              </a:lnSpc>
            </a:pPr>
            <a:r>
              <a:rPr lang="en-US">
                <a:solidFill>
                  <a:srgbClr val="8b8b8b"/>
                </a:solidFill>
                <a:latin typeface="Calibri"/>
              </a:rPr>
              <a:t>sherry.l.palacios@nasa.gov</a:t>
            </a:r>
            <a:endParaRPr/>
          </a:p>
        </p:txBody>
      </p:sp>
    </p:spTree>
  </p:cSld>
  <p:timing>
    <p:tnLst>
      <p:par>
        <p:cTn dur="indefinite" id="1" nodeType="tmRoot" restart="never">
          <p:childTnLst>
            <p:seq>
              <p:cTn id="2" nodeType="mainSeq">
                <p:childTnLst/>
              </p:cTn>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3"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Nutrients important for primary production</a:t>
            </a:r>
            <a:endParaRPr/>
          </a:p>
        </p:txBody>
      </p:sp>
      <p:pic>
        <p:nvPicPr>
          <p:cNvPr descr="" id="314" name="Picture 3"/>
          <p:cNvPicPr/>
          <p:nvPr/>
        </p:nvPicPr>
        <p:blipFill>
          <a:blip r:embed="rId1"/>
          <a:stretch>
            <a:fillRect/>
          </a:stretch>
        </p:blipFill>
        <p:spPr>
          <a:xfrm>
            <a:off x="3832560" y="3188880"/>
            <a:ext cx="4571640" cy="3212280"/>
          </a:xfrm>
          <a:prstGeom prst="rect">
            <a:avLst/>
          </a:prstGeom>
        </p:spPr>
      </p:pic>
      <p:sp>
        <p:nvSpPr>
          <p:cNvPr id="315" name="CustomShape 2"/>
          <p:cNvSpPr/>
          <p:nvPr/>
        </p:nvSpPr>
        <p:spPr>
          <a:xfrm>
            <a:off x="1077840" y="3556440"/>
            <a:ext cx="2297880" cy="1187640"/>
          </a:xfrm>
          <a:prstGeom prst="rect">
            <a:avLst/>
          </a:prstGeom>
        </p:spPr>
        <p:txBody>
          <a:bodyPr bIns="45000" lIns="90000" rIns="90000" tIns="45000" wrap="none"/>
          <a:p>
            <a:pPr algn="ctr">
              <a:lnSpc>
                <a:spcPct val="100000"/>
              </a:lnSpc>
            </a:pPr>
            <a:r>
              <a:rPr lang="en-US" sz="2400">
                <a:solidFill>
                  <a:srgbClr val="000000"/>
                </a:solidFill>
                <a:latin typeface="Calibri"/>
              </a:rPr>
              <a:t>Redfield Ratio</a:t>
            </a:r>
            <a:endParaRPr/>
          </a:p>
          <a:p>
            <a:pPr algn="ctr">
              <a:lnSpc>
                <a:spcPct val="100000"/>
              </a:lnSpc>
            </a:pPr>
            <a:r>
              <a:rPr lang="en-US" sz="2400">
                <a:solidFill>
                  <a:srgbClr val="000000"/>
                </a:solidFill>
                <a:latin typeface="Calibri"/>
              </a:rPr>
              <a:t>C:N:P</a:t>
            </a:r>
            <a:endParaRPr/>
          </a:p>
          <a:p>
            <a:pPr algn="ctr">
              <a:lnSpc>
                <a:spcPct val="100000"/>
              </a:lnSpc>
            </a:pPr>
            <a:r>
              <a:rPr lang="en-US" sz="2400">
                <a:solidFill>
                  <a:srgbClr val="000000"/>
                </a:solidFill>
                <a:latin typeface="Calibri"/>
              </a:rPr>
              <a:t>106:16:1</a:t>
            </a:r>
            <a:endParaRPr/>
          </a:p>
        </p:txBody>
      </p:sp>
      <p:sp>
        <p:nvSpPr>
          <p:cNvPr id="316" name="CustomShape 3"/>
          <p:cNvSpPr/>
          <p:nvPr/>
        </p:nvSpPr>
        <p:spPr>
          <a:xfrm>
            <a:off x="393120" y="1803240"/>
            <a:ext cx="8357400" cy="821880"/>
          </a:xfrm>
          <a:prstGeom prst="rect">
            <a:avLst/>
          </a:prstGeom>
        </p:spPr>
        <p:txBody>
          <a:bodyPr bIns="45000" lIns="90000" rIns="90000" tIns="45000" wrap="none"/>
          <a:p>
            <a:pPr>
              <a:lnSpc>
                <a:spcPct val="100000"/>
              </a:lnSpc>
            </a:pPr>
            <a:r>
              <a:rPr lang="en-US" sz="2400">
                <a:solidFill>
                  <a:srgbClr val="000000"/>
                </a:solidFill>
                <a:latin typeface="Calibri"/>
              </a:rPr>
              <a:t>Macro-nutrients: carbon, nitrogen, phosphorus, silica </a:t>
            </a:r>
            <a:endParaRPr/>
          </a:p>
          <a:p>
            <a:pPr>
              <a:lnSpc>
                <a:spcPct val="100000"/>
              </a:lnSpc>
            </a:pPr>
            <a:r>
              <a:rPr lang="en-US" sz="2400">
                <a:solidFill>
                  <a:srgbClr val="000000"/>
                </a:solidFill>
                <a:latin typeface="Calibri"/>
              </a:rPr>
              <a:t>Micro-nutrients: iron, manganese, zinc, cobalt</a:t>
            </a:r>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317" name="Picture 1"/>
          <p:cNvPicPr/>
          <p:nvPr/>
        </p:nvPicPr>
        <p:blipFill>
          <a:blip r:embed="rId1"/>
          <a:stretch>
            <a:fillRect/>
          </a:stretch>
        </p:blipFill>
        <p:spPr>
          <a:xfrm>
            <a:off x="2023200" y="1367640"/>
            <a:ext cx="5097240" cy="5540760"/>
          </a:xfrm>
          <a:prstGeom prst="rect">
            <a:avLst/>
          </a:prstGeom>
        </p:spPr>
      </p:pic>
      <p:sp>
        <p:nvSpPr>
          <p:cNvPr id="318"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The Iron Hypothesis</a:t>
            </a:r>
            <a:r>
              <a:rPr lang="en-US" sz="4400">
                <a:solidFill>
                  <a:srgbClr val="000000"/>
                </a:solidFill>
                <a:latin typeface="Calibri"/>
              </a:rPr>
              <a:t>
</a:t>
            </a:r>
            <a:r>
              <a:rPr i="1" lang="en-US" sz="2000">
                <a:solidFill>
                  <a:srgbClr val="000000"/>
                </a:solidFill>
                <a:latin typeface="Calibri"/>
              </a:rPr>
              <a:t>Give me a half tanker of iron and I’ll give you an ice age</a:t>
            </a:r>
            <a:r>
              <a:rPr lang="en-US" sz="2000">
                <a:solidFill>
                  <a:srgbClr val="000000"/>
                </a:solidFill>
                <a:latin typeface="Calibri"/>
              </a:rPr>
              <a:t> – John H. Martin</a:t>
            </a:r>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319" name="Picture 3"/>
          <p:cNvPicPr/>
          <p:nvPr/>
        </p:nvPicPr>
        <p:blipFill>
          <a:blip r:embed="rId1"/>
          <a:stretch>
            <a:fillRect/>
          </a:stretch>
        </p:blipFill>
        <p:spPr>
          <a:xfrm>
            <a:off x="76320" y="444600"/>
            <a:ext cx="8843400" cy="5895360"/>
          </a:xfrm>
          <a:prstGeom prst="rect">
            <a:avLst/>
          </a:prstGeom>
        </p:spPr>
      </p:pic>
      <p:pic>
        <p:nvPicPr>
          <p:cNvPr descr="" id="320" name="Picture 4"/>
          <p:cNvPicPr/>
          <p:nvPr/>
        </p:nvPicPr>
        <p:blipFill>
          <a:blip r:embed="rId2"/>
          <a:stretch>
            <a:fillRect/>
          </a:stretch>
        </p:blipFill>
        <p:spPr>
          <a:xfrm>
            <a:off x="6616080" y="0"/>
            <a:ext cx="2527560" cy="1130040"/>
          </a:xfrm>
          <a:prstGeom prst="rect">
            <a:avLst/>
          </a:prstGeom>
        </p:spPr>
      </p:pic>
      <p:sp>
        <p:nvSpPr>
          <p:cNvPr id="321" name="CustomShape 1"/>
          <p:cNvSpPr/>
          <p:nvPr/>
        </p:nvSpPr>
        <p:spPr>
          <a:xfrm>
            <a:off x="7774560" y="177840"/>
            <a:ext cx="143640" cy="118080"/>
          </a:xfrm>
          <a:prstGeom prst="rect">
            <a:avLst>
              <a:gd fmla="val 12500" name="adj"/>
            </a:avLst>
          </a:prstGeom>
          <a:solidFill>
            <a:srgbClr val="ff0000"/>
          </a:solidFill>
        </p:spPr>
      </p:sp>
      <p:sp>
        <p:nvSpPr>
          <p:cNvPr id="322" name="CustomShape 2"/>
          <p:cNvSpPr/>
          <p:nvPr/>
        </p:nvSpPr>
        <p:spPr>
          <a:xfrm>
            <a:off x="2785320" y="6429240"/>
            <a:ext cx="6711480" cy="303480"/>
          </a:xfrm>
          <a:prstGeom prst="rect">
            <a:avLst/>
          </a:prstGeom>
        </p:spPr>
        <p:txBody>
          <a:bodyPr bIns="45000" lIns="90000" rIns="90000" tIns="45000" wrap="none"/>
          <a:p>
            <a:pPr>
              <a:lnSpc>
                <a:spcPct val="100000"/>
              </a:lnSpc>
            </a:pPr>
            <a:r>
              <a:rPr lang="en-US" sz="1400">
                <a:solidFill>
                  <a:srgbClr val="ffffff"/>
                </a:solidFill>
                <a:latin typeface="Calibri"/>
              </a:rPr>
              <a:t>http://earthobservatory.nasa.gov/IOTD/view.php?id=81102&amp;src=eoa-iotd</a:t>
            </a:r>
            <a:endParaRPr/>
          </a:p>
        </p:txBody>
      </p:sp>
      <p:sp>
        <p:nvSpPr>
          <p:cNvPr id="323" name="CustomShape 3"/>
          <p:cNvSpPr/>
          <p:nvPr/>
        </p:nvSpPr>
        <p:spPr>
          <a:xfrm>
            <a:off x="75240" y="82080"/>
            <a:ext cx="3110400" cy="577800"/>
          </a:xfrm>
          <a:prstGeom prst="rect">
            <a:avLst/>
          </a:prstGeom>
        </p:spPr>
        <p:txBody>
          <a:bodyPr bIns="45000" lIns="90000" rIns="90000" tIns="45000" wrap="none"/>
          <a:p>
            <a:pPr>
              <a:lnSpc>
                <a:spcPct val="100000"/>
              </a:lnSpc>
            </a:pPr>
            <a:r>
              <a:rPr lang="en-US" sz="3200">
                <a:solidFill>
                  <a:srgbClr val="ffffff"/>
                </a:solidFill>
                <a:latin typeface="Calibri"/>
              </a:rPr>
              <a:t>Ocean Biology</a:t>
            </a:r>
            <a:endParaRPr/>
          </a:p>
        </p:txBody>
      </p:sp>
      <p:sp>
        <p:nvSpPr>
          <p:cNvPr id="324" name="CustomShape 4"/>
          <p:cNvSpPr/>
          <p:nvPr/>
        </p:nvSpPr>
        <p:spPr>
          <a:xfrm>
            <a:off x="-144360" y="6367680"/>
            <a:ext cx="3156120" cy="364680"/>
          </a:xfrm>
          <a:prstGeom prst="rect">
            <a:avLst/>
          </a:prstGeom>
        </p:spPr>
        <p:txBody>
          <a:bodyPr bIns="45000" lIns="90000" rIns="90000" tIns="45000" wrap="none"/>
          <a:p>
            <a:pPr>
              <a:lnSpc>
                <a:spcPct val="100000"/>
              </a:lnSpc>
            </a:pPr>
            <a:r>
              <a:rPr lang="en-US">
                <a:solidFill>
                  <a:srgbClr val="ffffff"/>
                </a:solidFill>
                <a:latin typeface="Calibri"/>
              </a:rPr>
              <a:t>4 May 2013 - MODIS Terra</a:t>
            </a:r>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25" name="TextShape 1"/>
          <p:cNvSpPr txBox="1"/>
          <p:nvPr/>
        </p:nvSpPr>
        <p:spPr>
          <a:xfrm>
            <a:off x="457200" y="274680"/>
            <a:ext cx="8229240" cy="1142640"/>
          </a:xfrm>
          <a:prstGeom prst="rect">
            <a:avLst/>
          </a:prstGeom>
        </p:spPr>
        <p:txBody>
          <a:bodyPr anchor="ctr"/>
          <a:p>
            <a:pPr algn="ctr">
              <a:lnSpc>
                <a:spcPct val="100000"/>
              </a:lnSpc>
            </a:pPr>
            <a:r>
              <a:rPr lang="en-US" sz="4000">
                <a:solidFill>
                  <a:srgbClr val="000000"/>
                </a:solidFill>
                <a:latin typeface="Calibri"/>
              </a:rPr>
              <a:t>Factors that control </a:t>
            </a:r>
            <a:r>
              <a:rPr lang="en-US" sz="4000">
                <a:solidFill>
                  <a:srgbClr val="000000"/>
                </a:solidFill>
                <a:latin typeface="Calibri"/>
              </a:rPr>
              <a:t>
</a:t>
            </a:r>
            <a:r>
              <a:rPr lang="en-US" sz="4000">
                <a:solidFill>
                  <a:srgbClr val="000000"/>
                </a:solidFill>
                <a:latin typeface="Calibri"/>
              </a:rPr>
              <a:t>phytoplankton biomass</a:t>
            </a:r>
            <a:endParaRPr/>
          </a:p>
        </p:txBody>
      </p:sp>
      <p:sp>
        <p:nvSpPr>
          <p:cNvPr id="326" name="TextShape 2"/>
          <p:cNvSpPr txBox="1"/>
          <p:nvPr/>
        </p:nvSpPr>
        <p:spPr>
          <a:xfrm>
            <a:off x="571680" y="2425680"/>
            <a:ext cx="3454200" cy="2222280"/>
          </a:xfrm>
          <a:prstGeom prst="rect">
            <a:avLst/>
          </a:prstGeom>
        </p:spPr>
        <p:txBody>
          <a:bodyPr/>
          <a:p>
            <a:pPr algn="ctr">
              <a:lnSpc>
                <a:spcPct val="100000"/>
              </a:lnSpc>
            </a:pPr>
            <a:r>
              <a:rPr lang="en-US" sz="3200">
                <a:solidFill>
                  <a:srgbClr val="000000"/>
                </a:solidFill>
                <a:latin typeface="Calibri"/>
              </a:rPr>
              <a:t>Light</a:t>
            </a:r>
            <a:endParaRPr/>
          </a:p>
          <a:p>
            <a:pPr algn="ctr">
              <a:lnSpc>
                <a:spcPct val="100000"/>
              </a:lnSpc>
            </a:pPr>
            <a:r>
              <a:rPr lang="en-US" sz="3200">
                <a:solidFill>
                  <a:srgbClr val="000000"/>
                </a:solidFill>
                <a:latin typeface="Calibri"/>
              </a:rPr>
              <a:t>Nutrients</a:t>
            </a:r>
            <a:endParaRPr/>
          </a:p>
          <a:p>
            <a:pPr algn="ctr">
              <a:lnSpc>
                <a:spcPct val="100000"/>
              </a:lnSpc>
            </a:pPr>
            <a:r>
              <a:rPr lang="en-US" sz="3200">
                <a:solidFill>
                  <a:srgbClr val="000000"/>
                </a:solidFill>
                <a:latin typeface="Calibri"/>
              </a:rPr>
              <a:t>Temperature</a:t>
            </a:r>
            <a:endParaRPr/>
          </a:p>
          <a:p>
            <a:pPr algn="ctr">
              <a:lnSpc>
                <a:spcPct val="100000"/>
              </a:lnSpc>
            </a:pPr>
            <a:r>
              <a:rPr lang="en-US" sz="3200">
                <a:solidFill>
                  <a:srgbClr val="000000"/>
                </a:solidFill>
                <a:latin typeface="Calibri"/>
              </a:rPr>
              <a:t>Grazing</a:t>
            </a:r>
            <a:endParaRPr/>
          </a:p>
        </p:txBody>
      </p:sp>
      <p:pic>
        <p:nvPicPr>
          <p:cNvPr descr="" id="327" name="Picture 3"/>
          <p:cNvPicPr/>
          <p:nvPr/>
        </p:nvPicPr>
        <p:blipFill>
          <a:blip r:embed="rId1"/>
          <a:stretch>
            <a:fillRect/>
          </a:stretch>
        </p:blipFill>
        <p:spPr>
          <a:xfrm>
            <a:off x="4437360" y="2237040"/>
            <a:ext cx="3918960" cy="3308400"/>
          </a:xfrm>
          <a:prstGeom prst="rect">
            <a:avLst/>
          </a:prstGeom>
        </p:spPr>
      </p:pic>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28"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Our Oceanographic Seasons</a:t>
            </a:r>
            <a:endParaRPr/>
          </a:p>
        </p:txBody>
      </p:sp>
      <p:pic>
        <p:nvPicPr>
          <p:cNvPr descr="" id="329" name="Picture 31"/>
          <p:cNvPicPr/>
          <p:nvPr/>
        </p:nvPicPr>
        <p:blipFill>
          <a:blip r:embed="rId1"/>
          <a:stretch>
            <a:fillRect/>
          </a:stretch>
        </p:blipFill>
        <p:spPr>
          <a:xfrm>
            <a:off x="-1889280" y="8356680"/>
            <a:ext cx="8604000" cy="558360"/>
          </a:xfrm>
          <a:prstGeom prst="rect">
            <a:avLst/>
          </a:prstGeom>
        </p:spPr>
      </p:pic>
      <p:sp>
        <p:nvSpPr>
          <p:cNvPr id="330" name="CustomShape 2"/>
          <p:cNvSpPr/>
          <p:nvPr/>
        </p:nvSpPr>
        <p:spPr>
          <a:xfrm>
            <a:off x="936720" y="3429000"/>
            <a:ext cx="2793600" cy="367920"/>
          </a:xfrm>
          <a:prstGeom prst="rect">
            <a:avLst/>
          </a:prstGeom>
          <a:gradFill>
            <a:gsLst>
              <a:gs pos="0">
                <a:srgbClr val="3e7fcc"/>
              </a:gs>
              <a:gs pos="100000">
                <a:srgbClr val="984807"/>
              </a:gs>
            </a:gsLst>
            <a:path path="rect"/>
          </a:gradFill>
        </p:spPr>
      </p:sp>
      <p:sp>
        <p:nvSpPr>
          <p:cNvPr id="331" name="CustomShape 3"/>
          <p:cNvSpPr/>
          <p:nvPr/>
        </p:nvSpPr>
        <p:spPr>
          <a:xfrm>
            <a:off x="3832200" y="3429000"/>
            <a:ext cx="2793600" cy="367920"/>
          </a:xfrm>
          <a:prstGeom prst="rect">
            <a:avLst/>
          </a:prstGeom>
          <a:solidFill>
            <a:srgbClr val="5a5500"/>
          </a:solidFill>
        </p:spPr>
      </p:sp>
      <p:sp>
        <p:nvSpPr>
          <p:cNvPr id="332" name="CustomShape 4"/>
          <p:cNvSpPr/>
          <p:nvPr/>
        </p:nvSpPr>
        <p:spPr>
          <a:xfrm>
            <a:off x="6734160" y="3429000"/>
            <a:ext cx="1472760" cy="367920"/>
          </a:xfrm>
          <a:prstGeom prst="rect">
            <a:avLst/>
          </a:prstGeom>
          <a:gradFill>
            <a:gsLst>
              <a:gs pos="0">
                <a:srgbClr val="800000"/>
              </a:gs>
              <a:gs pos="100000">
                <a:srgbClr val="ffffff"/>
              </a:gs>
            </a:gsLst>
            <a:path path="rect"/>
          </a:gradFill>
        </p:spPr>
      </p:sp>
      <p:sp>
        <p:nvSpPr>
          <p:cNvPr id="333" name="CustomShape 5"/>
          <p:cNvSpPr/>
          <p:nvPr/>
        </p:nvSpPr>
        <p:spPr>
          <a:xfrm>
            <a:off x="4662720" y="3924360"/>
            <a:ext cx="1132200" cy="364680"/>
          </a:xfrm>
          <a:prstGeom prst="rect">
            <a:avLst/>
          </a:prstGeom>
        </p:spPr>
        <p:txBody>
          <a:bodyPr bIns="45000" lIns="90000" rIns="90000" tIns="45000" wrap="none"/>
          <a:p>
            <a:r>
              <a:rPr lang="en-US"/>
              <a:t>Apr - Aug</a:t>
            </a:r>
            <a:endParaRPr/>
          </a:p>
        </p:txBody>
      </p:sp>
      <p:sp>
        <p:nvSpPr>
          <p:cNvPr id="334" name="CustomShape 6"/>
          <p:cNvSpPr/>
          <p:nvPr/>
        </p:nvSpPr>
        <p:spPr>
          <a:xfrm>
            <a:off x="6840720" y="3924360"/>
            <a:ext cx="1260000" cy="364680"/>
          </a:xfrm>
          <a:prstGeom prst="rect">
            <a:avLst/>
          </a:prstGeom>
        </p:spPr>
        <p:txBody>
          <a:bodyPr bIns="45000" lIns="90000" rIns="90000" tIns="45000" wrap="none"/>
          <a:p>
            <a:r>
              <a:rPr lang="en-US"/>
              <a:t>Sept – Oct</a:t>
            </a:r>
            <a:endParaRPr/>
          </a:p>
        </p:txBody>
      </p:sp>
      <p:sp>
        <p:nvSpPr>
          <p:cNvPr id="335" name="CustomShape 7"/>
          <p:cNvSpPr/>
          <p:nvPr/>
        </p:nvSpPr>
        <p:spPr>
          <a:xfrm>
            <a:off x="1743840" y="3924360"/>
            <a:ext cx="1179360" cy="364680"/>
          </a:xfrm>
          <a:prstGeom prst="rect">
            <a:avLst/>
          </a:prstGeom>
        </p:spPr>
        <p:txBody>
          <a:bodyPr bIns="45000" lIns="90000" rIns="90000" tIns="45000" wrap="none"/>
          <a:p>
            <a:r>
              <a:rPr lang="en-US"/>
              <a:t>Nov - Mar</a:t>
            </a:r>
            <a:endParaRPr/>
          </a:p>
        </p:txBody>
      </p:sp>
      <p:sp>
        <p:nvSpPr>
          <p:cNvPr id="336" name="CustomShape 8"/>
          <p:cNvSpPr/>
          <p:nvPr/>
        </p:nvSpPr>
        <p:spPr>
          <a:xfrm>
            <a:off x="4598280" y="2932560"/>
            <a:ext cx="1261800" cy="364680"/>
          </a:xfrm>
          <a:prstGeom prst="rect">
            <a:avLst/>
          </a:prstGeom>
        </p:spPr>
        <p:txBody>
          <a:bodyPr bIns="45000" lIns="90000" rIns="90000" tIns="45000" wrap="none"/>
          <a:p>
            <a:r>
              <a:rPr lang="en-US"/>
              <a:t>‘</a:t>
            </a:r>
            <a:r>
              <a:rPr lang="en-US"/>
              <a:t>Upwelling’</a:t>
            </a:r>
            <a:endParaRPr/>
          </a:p>
        </p:txBody>
      </p:sp>
      <p:sp>
        <p:nvSpPr>
          <p:cNvPr id="337" name="CustomShape 9"/>
          <p:cNvSpPr/>
          <p:nvPr/>
        </p:nvSpPr>
        <p:spPr>
          <a:xfrm>
            <a:off x="6912360" y="2932560"/>
            <a:ext cx="1117080" cy="364680"/>
          </a:xfrm>
          <a:prstGeom prst="rect">
            <a:avLst/>
          </a:prstGeom>
        </p:spPr>
        <p:txBody>
          <a:bodyPr bIns="45000" lIns="90000" rIns="90000" tIns="45000" wrap="none"/>
          <a:p>
            <a:r>
              <a:rPr lang="en-US"/>
              <a:t>‘</a:t>
            </a:r>
            <a:r>
              <a:rPr lang="en-US"/>
              <a:t>Oceanic’</a:t>
            </a:r>
            <a:endParaRPr/>
          </a:p>
        </p:txBody>
      </p:sp>
      <p:sp>
        <p:nvSpPr>
          <p:cNvPr id="338" name="CustomShape 10"/>
          <p:cNvSpPr/>
          <p:nvPr/>
        </p:nvSpPr>
        <p:spPr>
          <a:xfrm>
            <a:off x="1718640" y="2932560"/>
            <a:ext cx="1229760" cy="364680"/>
          </a:xfrm>
          <a:prstGeom prst="rect">
            <a:avLst/>
          </a:prstGeom>
        </p:spPr>
        <p:txBody>
          <a:bodyPr bIns="45000" lIns="90000" rIns="90000" tIns="45000" wrap="none"/>
          <a:p>
            <a:r>
              <a:rPr lang="en-US"/>
              <a:t>‘</a:t>
            </a:r>
            <a:r>
              <a:rPr lang="en-US"/>
              <a:t>Davidson’</a:t>
            </a:r>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39" name="TextShape 1"/>
          <p:cNvSpPr txBox="1"/>
          <p:nvPr/>
        </p:nvSpPr>
        <p:spPr>
          <a:xfrm>
            <a:off x="479520" y="274680"/>
            <a:ext cx="8229240" cy="1142640"/>
          </a:xfrm>
          <a:prstGeom prst="rect">
            <a:avLst/>
          </a:prstGeom>
        </p:spPr>
        <p:txBody>
          <a:bodyPr anchor="ctr"/>
          <a:p>
            <a:pPr algn="ctr">
              <a:lnSpc>
                <a:spcPct val="100000"/>
              </a:lnSpc>
            </a:pPr>
            <a:r>
              <a:rPr lang="en-US" sz="4400">
                <a:solidFill>
                  <a:srgbClr val="000000"/>
                </a:solidFill>
                <a:latin typeface="Calibri"/>
              </a:rPr>
              <a:t>Upwelling season is characterized by periods of wind and relaxation</a:t>
            </a:r>
            <a:endParaRPr/>
          </a:p>
        </p:txBody>
      </p:sp>
      <p:pic>
        <p:nvPicPr>
          <p:cNvPr descr="" id="340" name="Picture 4"/>
          <p:cNvPicPr/>
          <p:nvPr/>
        </p:nvPicPr>
        <p:blipFill>
          <a:blip r:embed="rId1"/>
          <a:stretch>
            <a:fillRect/>
          </a:stretch>
        </p:blipFill>
        <p:spPr>
          <a:xfrm>
            <a:off x="291960" y="5270400"/>
            <a:ext cx="8604000" cy="566280"/>
          </a:xfrm>
          <a:prstGeom prst="rect">
            <a:avLst/>
          </a:prstGeom>
        </p:spPr>
      </p:pic>
      <p:pic>
        <p:nvPicPr>
          <p:cNvPr descr="" id="341" name="Picture 3"/>
          <p:cNvPicPr/>
          <p:nvPr/>
        </p:nvPicPr>
        <p:blipFill>
          <a:blip r:embed="rId2"/>
          <a:stretch>
            <a:fillRect/>
          </a:stretch>
        </p:blipFill>
        <p:spPr>
          <a:xfrm>
            <a:off x="291960" y="2090880"/>
            <a:ext cx="8604000" cy="3230280"/>
          </a:xfrm>
          <a:prstGeom prst="rect">
            <a:avLst/>
          </a:prstGeom>
        </p:spPr>
      </p:pic>
    </p:spTree>
  </p:cSld>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342" name="Picture 1"/>
          <p:cNvPicPr/>
          <p:nvPr/>
        </p:nvPicPr>
        <p:blipFill>
          <a:blip r:embed="rId1"/>
          <a:stretch>
            <a:fillRect/>
          </a:stretch>
        </p:blipFill>
        <p:spPr>
          <a:xfrm>
            <a:off x="1488960" y="0"/>
            <a:ext cx="7654680" cy="6857640"/>
          </a:xfrm>
          <a:prstGeom prst="rect">
            <a:avLst/>
          </a:prstGeom>
        </p:spPr>
      </p:pic>
      <p:pic>
        <p:nvPicPr>
          <p:cNvPr descr="" id="343" name="Picture 2"/>
          <p:cNvPicPr/>
          <p:nvPr/>
        </p:nvPicPr>
        <p:blipFill>
          <a:blip r:embed="rId2"/>
          <a:stretch>
            <a:fillRect/>
          </a:stretch>
        </p:blipFill>
        <p:spPr>
          <a:xfrm>
            <a:off x="0" y="0"/>
            <a:ext cx="5381280" cy="6857640"/>
          </a:xfrm>
          <a:prstGeom prst="rect">
            <a:avLst/>
          </a:prstGeom>
        </p:spPr>
      </p:pic>
      <p:sp>
        <p:nvSpPr>
          <p:cNvPr id="344" name="CustomShape 1"/>
          <p:cNvSpPr/>
          <p:nvPr/>
        </p:nvSpPr>
        <p:spPr>
          <a:xfrm>
            <a:off x="-141480" y="63360"/>
            <a:ext cx="2313360" cy="303480"/>
          </a:xfrm>
          <a:prstGeom prst="rect">
            <a:avLst/>
          </a:prstGeom>
          <a:solidFill>
            <a:srgbClr val="ffffff"/>
          </a:solidFill>
        </p:spPr>
        <p:txBody>
          <a:bodyPr bIns="45000" lIns="90000" rIns="90000" tIns="45000" wrap="none"/>
          <a:p>
            <a:pPr>
              <a:lnSpc>
                <a:spcPct val="100000"/>
              </a:lnSpc>
            </a:pPr>
            <a:r>
              <a:rPr lang="en-US" sz="1400">
                <a:solidFill>
                  <a:srgbClr val="000000"/>
                </a:solidFill>
                <a:latin typeface="Calibri"/>
              </a:rPr>
              <a:t>slide courtesy R. Kudela</a:t>
            </a:r>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345" name="Picture 3"/>
          <p:cNvPicPr/>
          <p:nvPr/>
        </p:nvPicPr>
        <p:blipFill>
          <a:blip r:embed="rId1"/>
          <a:stretch>
            <a:fillRect/>
          </a:stretch>
        </p:blipFill>
        <p:spPr>
          <a:xfrm>
            <a:off x="0" y="0"/>
            <a:ext cx="6136920" cy="6857640"/>
          </a:xfrm>
          <a:prstGeom prst="rect">
            <a:avLst/>
          </a:prstGeom>
        </p:spPr>
      </p:pic>
      <p:sp>
        <p:nvSpPr>
          <p:cNvPr id="346" name="CustomShape 1"/>
          <p:cNvSpPr/>
          <p:nvPr/>
        </p:nvSpPr>
        <p:spPr>
          <a:xfrm>
            <a:off x="6400800" y="539640"/>
            <a:ext cx="2742840" cy="3930840"/>
          </a:xfrm>
          <a:prstGeom prst="rect">
            <a:avLst/>
          </a:prstGeom>
        </p:spPr>
        <p:txBody>
          <a:bodyPr bIns="45000" lIns="90000" rIns="90000" tIns="45000"/>
          <a:p>
            <a:pPr>
              <a:lnSpc>
                <a:spcPct val="100000"/>
              </a:lnSpc>
            </a:pPr>
            <a:r>
              <a:rPr b="1" lang="en-US" u="sng">
                <a:solidFill>
                  <a:srgbClr val="000000"/>
                </a:solidFill>
                <a:latin typeface="Calibri"/>
              </a:rPr>
              <a:t>Iron</a:t>
            </a:r>
            <a:endParaRPr/>
          </a:p>
          <a:p>
            <a:pPr>
              <a:lnSpc>
                <a:spcPct val="100000"/>
              </a:lnSpc>
            </a:pPr>
            <a:endParaRPr/>
          </a:p>
          <a:p>
            <a:pPr>
              <a:lnSpc>
                <a:spcPct val="100000"/>
              </a:lnSpc>
            </a:pPr>
            <a:r>
              <a:rPr lang="en-US">
                <a:solidFill>
                  <a:srgbClr val="000000"/>
                </a:solidFill>
                <a:latin typeface="Calibri"/>
              </a:rPr>
              <a:t>Cobalt</a:t>
            </a:r>
            <a:endParaRPr/>
          </a:p>
          <a:p>
            <a:pPr>
              <a:lnSpc>
                <a:spcPct val="100000"/>
              </a:lnSpc>
            </a:pPr>
            <a:r>
              <a:rPr lang="en-US">
                <a:solidFill>
                  <a:srgbClr val="000000"/>
                </a:solidFill>
                <a:latin typeface="Calibri"/>
              </a:rPr>
              <a:t>Copper</a:t>
            </a:r>
            <a:endParaRPr/>
          </a:p>
          <a:p>
            <a:pPr>
              <a:lnSpc>
                <a:spcPct val="100000"/>
              </a:lnSpc>
            </a:pPr>
            <a:r>
              <a:rPr lang="en-US">
                <a:solidFill>
                  <a:srgbClr val="000000"/>
                </a:solidFill>
                <a:latin typeface="Calibri"/>
              </a:rPr>
              <a:t>Mercury</a:t>
            </a:r>
            <a:endParaRPr/>
          </a:p>
          <a:p>
            <a:pPr>
              <a:lnSpc>
                <a:spcPct val="100000"/>
              </a:lnSpc>
            </a:pPr>
            <a:r>
              <a:rPr lang="en-US">
                <a:solidFill>
                  <a:srgbClr val="000000"/>
                </a:solidFill>
                <a:latin typeface="Calibri"/>
              </a:rPr>
              <a:t>Methyl Mercury</a:t>
            </a:r>
            <a:endParaRPr/>
          </a:p>
          <a:p>
            <a:pPr>
              <a:lnSpc>
                <a:spcPct val="100000"/>
              </a:lnSpc>
            </a:pPr>
            <a:r>
              <a:rPr lang="en-US">
                <a:solidFill>
                  <a:srgbClr val="000000"/>
                </a:solidFill>
                <a:latin typeface="Calibri"/>
              </a:rPr>
              <a:t>Manganese</a:t>
            </a:r>
            <a:endParaRPr/>
          </a:p>
          <a:p>
            <a:pPr>
              <a:lnSpc>
                <a:spcPct val="100000"/>
              </a:lnSpc>
            </a:pPr>
            <a:r>
              <a:rPr lang="en-US">
                <a:solidFill>
                  <a:srgbClr val="000000"/>
                </a:solidFill>
                <a:latin typeface="Calibri"/>
              </a:rPr>
              <a:t>Nickel</a:t>
            </a:r>
            <a:endParaRPr/>
          </a:p>
          <a:p>
            <a:pPr>
              <a:lnSpc>
                <a:spcPct val="100000"/>
              </a:lnSpc>
            </a:pPr>
            <a:r>
              <a:rPr lang="en-US">
                <a:solidFill>
                  <a:srgbClr val="000000"/>
                </a:solidFill>
                <a:latin typeface="Calibri"/>
              </a:rPr>
              <a:t>Lead</a:t>
            </a:r>
            <a:endParaRPr/>
          </a:p>
          <a:p>
            <a:pPr>
              <a:lnSpc>
                <a:spcPct val="100000"/>
              </a:lnSpc>
            </a:pPr>
            <a:r>
              <a:rPr lang="en-US">
                <a:solidFill>
                  <a:srgbClr val="000000"/>
                </a:solidFill>
                <a:latin typeface="Calibri"/>
              </a:rPr>
              <a:t>Zinc</a:t>
            </a:r>
            <a:endParaRPr/>
          </a:p>
          <a:p>
            <a:pPr>
              <a:lnSpc>
                <a:spcPct val="100000"/>
              </a:lnSpc>
            </a:pPr>
            <a:endParaRPr/>
          </a:p>
          <a:p>
            <a:pPr>
              <a:lnSpc>
                <a:spcPct val="100000"/>
              </a:lnSpc>
            </a:pPr>
            <a:r>
              <a:rPr lang="en-US">
                <a:solidFill>
                  <a:srgbClr val="000000"/>
                </a:solidFill>
                <a:latin typeface="Calibri"/>
              </a:rPr>
              <a:t>p&lt;0.001 </a:t>
            </a:r>
            <a:endParaRPr/>
          </a:p>
          <a:p>
            <a:pPr>
              <a:lnSpc>
                <a:spcPct val="100000"/>
              </a:lnSpc>
            </a:pPr>
            <a:r>
              <a:rPr lang="en-US">
                <a:solidFill>
                  <a:srgbClr val="000000"/>
                </a:solidFill>
                <a:latin typeface="Calibri"/>
              </a:rPr>
              <a:t>R2 from 0.52-0.91</a:t>
            </a:r>
            <a:endParaRPr/>
          </a:p>
          <a:p>
            <a:pPr>
              <a:lnSpc>
                <a:spcPct val="100000"/>
              </a:lnSpc>
            </a:pPr>
            <a:endParaRPr/>
          </a:p>
        </p:txBody>
      </p:sp>
      <p:sp>
        <p:nvSpPr>
          <p:cNvPr id="347" name="CustomShape 2"/>
          <p:cNvSpPr/>
          <p:nvPr/>
        </p:nvSpPr>
        <p:spPr>
          <a:xfrm>
            <a:off x="6594480" y="6324480"/>
            <a:ext cx="2290320" cy="364680"/>
          </a:xfrm>
          <a:prstGeom prst="rect">
            <a:avLst/>
          </a:prstGeom>
        </p:spPr>
        <p:txBody>
          <a:bodyPr bIns="45000" lIns="90000" rIns="90000" tIns="45000" wrap="none"/>
          <a:p>
            <a:pPr>
              <a:lnSpc>
                <a:spcPct val="100000"/>
              </a:lnSpc>
            </a:pPr>
            <a:r>
              <a:rPr lang="en-US">
                <a:solidFill>
                  <a:srgbClr val="000000"/>
                </a:solidFill>
                <a:latin typeface="Calibri"/>
              </a:rPr>
              <a:t>May 2004, MODIS </a:t>
            </a:r>
            <a:endParaRPr/>
          </a:p>
        </p:txBody>
      </p:sp>
      <p:sp>
        <p:nvSpPr>
          <p:cNvPr id="348" name="CustomShape 3"/>
          <p:cNvSpPr/>
          <p:nvPr/>
        </p:nvSpPr>
        <p:spPr>
          <a:xfrm>
            <a:off x="523080" y="380880"/>
            <a:ext cx="1339200" cy="364680"/>
          </a:xfrm>
          <a:prstGeom prst="rect">
            <a:avLst/>
          </a:prstGeom>
          <a:solidFill>
            <a:srgbClr val="ffffff"/>
          </a:solidFill>
        </p:spPr>
        <p:txBody>
          <a:bodyPr bIns="45000" lIns="90000" rIns="90000" tIns="45000" wrap="none"/>
          <a:p>
            <a:pPr>
              <a:lnSpc>
                <a:spcPct val="100000"/>
              </a:lnSpc>
            </a:pPr>
            <a:r>
              <a:rPr lang="en-US">
                <a:solidFill>
                  <a:srgbClr val="000000"/>
                </a:solidFill>
                <a:latin typeface="Calibri"/>
              </a:rPr>
              <a:t>True Color</a:t>
            </a:r>
            <a:endParaRPr/>
          </a:p>
        </p:txBody>
      </p:sp>
      <p:sp>
        <p:nvSpPr>
          <p:cNvPr id="349" name="CustomShape 4"/>
          <p:cNvSpPr/>
          <p:nvPr/>
        </p:nvSpPr>
        <p:spPr>
          <a:xfrm>
            <a:off x="497880" y="3657600"/>
            <a:ext cx="1473480" cy="364680"/>
          </a:xfrm>
          <a:prstGeom prst="rect">
            <a:avLst/>
          </a:prstGeom>
          <a:solidFill>
            <a:srgbClr val="ffffff"/>
          </a:solidFill>
        </p:spPr>
        <p:txBody>
          <a:bodyPr bIns="45000" lIns="90000" rIns="90000" tIns="45000" wrap="none"/>
          <a:p>
            <a:pPr>
              <a:lnSpc>
                <a:spcPct val="100000"/>
              </a:lnSpc>
            </a:pPr>
            <a:r>
              <a:rPr lang="en-US">
                <a:solidFill>
                  <a:srgbClr val="000000"/>
                </a:solidFill>
                <a:latin typeface="Calibri"/>
              </a:rPr>
              <a:t>Chlorophyll</a:t>
            </a:r>
            <a:endParaRPr/>
          </a:p>
        </p:txBody>
      </p:sp>
      <p:sp>
        <p:nvSpPr>
          <p:cNvPr id="350" name="CustomShape 5"/>
          <p:cNvSpPr/>
          <p:nvPr/>
        </p:nvSpPr>
        <p:spPr>
          <a:xfrm>
            <a:off x="3206520" y="3657600"/>
            <a:ext cx="610920" cy="364680"/>
          </a:xfrm>
          <a:prstGeom prst="rect">
            <a:avLst/>
          </a:prstGeom>
          <a:solidFill>
            <a:srgbClr val="ffffff"/>
          </a:solidFill>
        </p:spPr>
        <p:txBody>
          <a:bodyPr bIns="45000" lIns="90000" rIns="90000" tIns="45000" wrap="none"/>
          <a:p>
            <a:pPr>
              <a:lnSpc>
                <a:spcPct val="100000"/>
              </a:lnSpc>
            </a:pPr>
            <a:r>
              <a:rPr lang="en-US">
                <a:solidFill>
                  <a:srgbClr val="000000"/>
                </a:solidFill>
                <a:latin typeface="Calibri"/>
              </a:rPr>
              <a:t>SST</a:t>
            </a:r>
            <a:endParaRPr/>
          </a:p>
        </p:txBody>
      </p:sp>
      <p:sp>
        <p:nvSpPr>
          <p:cNvPr id="351" name="CustomShape 6"/>
          <p:cNvSpPr/>
          <p:nvPr/>
        </p:nvSpPr>
        <p:spPr>
          <a:xfrm>
            <a:off x="3183840" y="380880"/>
            <a:ext cx="930960" cy="364680"/>
          </a:xfrm>
          <a:prstGeom prst="rect">
            <a:avLst/>
          </a:prstGeom>
          <a:solidFill>
            <a:srgbClr val="ffffff"/>
          </a:solidFill>
        </p:spPr>
        <p:txBody>
          <a:bodyPr bIns="45000" lIns="90000" rIns="90000" tIns="45000" wrap="none"/>
          <a:p>
            <a:pPr>
              <a:lnSpc>
                <a:spcPct val="100000"/>
              </a:lnSpc>
            </a:pPr>
            <a:r>
              <a:rPr lang="en-US">
                <a:solidFill>
                  <a:srgbClr val="000000"/>
                </a:solidFill>
                <a:latin typeface="Calibri"/>
              </a:rPr>
              <a:t>Metals</a:t>
            </a:r>
            <a:endParaRPr/>
          </a:p>
        </p:txBody>
      </p:sp>
      <p:sp>
        <p:nvSpPr>
          <p:cNvPr id="352" name="CustomShape 7"/>
          <p:cNvSpPr/>
          <p:nvPr/>
        </p:nvSpPr>
        <p:spPr>
          <a:xfrm>
            <a:off x="-141480" y="-12600"/>
            <a:ext cx="2313360" cy="303480"/>
          </a:xfrm>
          <a:prstGeom prst="rect">
            <a:avLst/>
          </a:prstGeom>
          <a:solidFill>
            <a:srgbClr val="ffffff"/>
          </a:solidFill>
        </p:spPr>
        <p:txBody>
          <a:bodyPr bIns="45000" lIns="90000" rIns="90000" tIns="45000" wrap="none"/>
          <a:p>
            <a:pPr>
              <a:lnSpc>
                <a:spcPct val="100000"/>
              </a:lnSpc>
            </a:pPr>
            <a:r>
              <a:rPr lang="en-US" sz="1400">
                <a:solidFill>
                  <a:srgbClr val="000000"/>
                </a:solidFill>
                <a:latin typeface="Calibri"/>
              </a:rPr>
              <a:t>slide courtesy R. Kudela</a:t>
            </a:r>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353" name="Picture 1"/>
          <p:cNvPicPr/>
          <p:nvPr/>
        </p:nvPicPr>
        <p:blipFill>
          <a:blip r:embed="rId1"/>
          <a:stretch>
            <a:fillRect/>
          </a:stretch>
        </p:blipFill>
        <p:spPr>
          <a:xfrm>
            <a:off x="0" y="0"/>
            <a:ext cx="9143640" cy="6857640"/>
          </a:xfrm>
          <a:prstGeom prst="rect">
            <a:avLst/>
          </a:prstGeom>
        </p:spPr>
      </p:pic>
      <p:sp>
        <p:nvSpPr>
          <p:cNvPr id="354" name="CustomShape 1"/>
          <p:cNvSpPr/>
          <p:nvPr/>
        </p:nvSpPr>
        <p:spPr>
          <a:xfrm>
            <a:off x="5549400" y="304920"/>
            <a:ext cx="2957760" cy="364680"/>
          </a:xfrm>
          <a:prstGeom prst="rect">
            <a:avLst/>
          </a:prstGeom>
          <a:solidFill>
            <a:srgbClr val="808080"/>
          </a:solidFill>
        </p:spPr>
        <p:txBody>
          <a:bodyPr bIns="45000" lIns="90000" rIns="90000" tIns="45000" wrap="none"/>
          <a:p>
            <a:pPr>
              <a:lnSpc>
                <a:spcPct val="100000"/>
              </a:lnSpc>
            </a:pPr>
            <a:r>
              <a:rPr lang="en-US">
                <a:solidFill>
                  <a:srgbClr val="ffffff"/>
                </a:solidFill>
                <a:latin typeface="Arial"/>
              </a:rPr>
              <a:t>MODIS Aqua, 8 June 2012 </a:t>
            </a:r>
            <a:endParaRPr/>
          </a:p>
        </p:txBody>
      </p:sp>
      <p:sp>
        <p:nvSpPr>
          <p:cNvPr id="355" name="CustomShape 2"/>
          <p:cNvSpPr/>
          <p:nvPr/>
        </p:nvSpPr>
        <p:spPr>
          <a:xfrm>
            <a:off x="-141480" y="63360"/>
            <a:ext cx="2313360" cy="303480"/>
          </a:xfrm>
          <a:prstGeom prst="rect">
            <a:avLst/>
          </a:prstGeom>
          <a:solidFill>
            <a:srgbClr val="ffffff"/>
          </a:solidFill>
        </p:spPr>
        <p:txBody>
          <a:bodyPr bIns="45000" lIns="90000" rIns="90000" tIns="45000" wrap="none"/>
          <a:p>
            <a:pPr>
              <a:lnSpc>
                <a:spcPct val="100000"/>
              </a:lnSpc>
            </a:pPr>
            <a:r>
              <a:rPr lang="en-US" sz="1400">
                <a:solidFill>
                  <a:srgbClr val="000000"/>
                </a:solidFill>
                <a:latin typeface="Calibri"/>
              </a:rPr>
              <a:t>slide courtesy R. Kudela</a:t>
            </a:r>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356" name="Picture 1"/>
          <p:cNvPicPr/>
          <p:nvPr/>
        </p:nvPicPr>
        <p:blipFill>
          <a:blip r:embed="rId1"/>
          <a:stretch>
            <a:fillRect/>
          </a:stretch>
        </p:blipFill>
        <p:spPr>
          <a:xfrm>
            <a:off x="0" y="0"/>
            <a:ext cx="9143640" cy="6857640"/>
          </a:xfrm>
          <a:prstGeom prst="rect">
            <a:avLst/>
          </a:prstGeom>
        </p:spPr>
      </p:pic>
      <p:sp>
        <p:nvSpPr>
          <p:cNvPr id="357" name="CustomShape 1"/>
          <p:cNvSpPr/>
          <p:nvPr/>
        </p:nvSpPr>
        <p:spPr>
          <a:xfrm>
            <a:off x="5549400" y="304920"/>
            <a:ext cx="2957760" cy="364680"/>
          </a:xfrm>
          <a:prstGeom prst="rect">
            <a:avLst/>
          </a:prstGeom>
          <a:solidFill>
            <a:srgbClr val="808080"/>
          </a:solidFill>
        </p:spPr>
        <p:txBody>
          <a:bodyPr bIns="45000" lIns="90000" rIns="90000" tIns="45000" wrap="none"/>
          <a:p>
            <a:pPr>
              <a:lnSpc>
                <a:spcPct val="100000"/>
              </a:lnSpc>
            </a:pPr>
            <a:r>
              <a:rPr lang="en-US">
                <a:solidFill>
                  <a:srgbClr val="ffffff"/>
                </a:solidFill>
                <a:latin typeface="Arial"/>
              </a:rPr>
              <a:t>MODIS Aqua, 8 June 2012 </a:t>
            </a:r>
            <a:endParaRPr/>
          </a:p>
        </p:txBody>
      </p:sp>
      <p:pic>
        <p:nvPicPr>
          <p:cNvPr descr="" id="358" name="Picture 3"/>
          <p:cNvPicPr/>
          <p:nvPr/>
        </p:nvPicPr>
        <p:blipFill>
          <a:blip r:embed="rId2"/>
          <a:stretch>
            <a:fillRect/>
          </a:stretch>
        </p:blipFill>
        <p:spPr>
          <a:xfrm>
            <a:off x="1066680" y="762120"/>
            <a:ext cx="5844600" cy="5883120"/>
          </a:xfrm>
          <a:prstGeom prst="rect">
            <a:avLst/>
          </a:prstGeom>
        </p:spPr>
      </p:pic>
      <p:sp>
        <p:nvSpPr>
          <p:cNvPr id="359" name="CustomShape 2"/>
          <p:cNvSpPr/>
          <p:nvPr/>
        </p:nvSpPr>
        <p:spPr>
          <a:xfrm>
            <a:off x="-141480" y="63360"/>
            <a:ext cx="2313360" cy="303480"/>
          </a:xfrm>
          <a:prstGeom prst="rect">
            <a:avLst/>
          </a:prstGeom>
          <a:solidFill>
            <a:srgbClr val="ffffff"/>
          </a:solidFill>
        </p:spPr>
        <p:txBody>
          <a:bodyPr bIns="45000" lIns="90000" rIns="90000" tIns="45000" wrap="none"/>
          <a:p>
            <a:pPr>
              <a:lnSpc>
                <a:spcPct val="100000"/>
              </a:lnSpc>
            </a:pPr>
            <a:r>
              <a:rPr lang="en-US" sz="1400">
                <a:solidFill>
                  <a:srgbClr val="000000"/>
                </a:solidFill>
                <a:latin typeface="Calibri"/>
              </a:rPr>
              <a:t>slide courtesy R. Kudela</a:t>
            </a:r>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0"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The Science of Oceanography</a:t>
            </a:r>
            <a:endParaRPr/>
          </a:p>
        </p:txBody>
      </p:sp>
      <p:pic>
        <p:nvPicPr>
          <p:cNvPr descr="" id="271" name="Picture 2"/>
          <p:cNvPicPr/>
          <p:nvPr/>
        </p:nvPicPr>
        <p:blipFill>
          <a:blip r:embed="rId1"/>
          <a:stretch>
            <a:fillRect/>
          </a:stretch>
        </p:blipFill>
        <p:spPr>
          <a:xfrm>
            <a:off x="304920" y="1556280"/>
            <a:ext cx="4035240" cy="2174400"/>
          </a:xfrm>
          <a:prstGeom prst="rect">
            <a:avLst/>
          </a:prstGeom>
        </p:spPr>
      </p:pic>
      <p:pic>
        <p:nvPicPr>
          <p:cNvPr descr="" id="272" name="Picture 3"/>
          <p:cNvPicPr/>
          <p:nvPr/>
        </p:nvPicPr>
        <p:blipFill>
          <a:blip r:embed="rId2"/>
          <a:stretch>
            <a:fillRect/>
          </a:stretch>
        </p:blipFill>
        <p:spPr>
          <a:xfrm>
            <a:off x="4412880" y="1746720"/>
            <a:ext cx="4273560" cy="1793520"/>
          </a:xfrm>
          <a:prstGeom prst="rect">
            <a:avLst/>
          </a:prstGeom>
        </p:spPr>
      </p:pic>
      <p:pic>
        <p:nvPicPr>
          <p:cNvPr descr="" id="273" name="Picture 4"/>
          <p:cNvPicPr/>
          <p:nvPr/>
        </p:nvPicPr>
        <p:blipFill>
          <a:blip r:embed="rId3"/>
          <a:stretch>
            <a:fillRect/>
          </a:stretch>
        </p:blipFill>
        <p:spPr>
          <a:xfrm>
            <a:off x="457200" y="4283280"/>
            <a:ext cx="3200040" cy="2323800"/>
          </a:xfrm>
          <a:prstGeom prst="rect">
            <a:avLst/>
          </a:prstGeom>
        </p:spPr>
      </p:pic>
      <p:pic>
        <p:nvPicPr>
          <p:cNvPr descr="" id="274" name="Picture 6"/>
          <p:cNvPicPr/>
          <p:nvPr/>
        </p:nvPicPr>
        <p:blipFill>
          <a:blip r:embed="rId4"/>
          <a:stretch>
            <a:fillRect/>
          </a:stretch>
        </p:blipFill>
        <p:spPr>
          <a:xfrm>
            <a:off x="4385520" y="4283280"/>
            <a:ext cx="4273560" cy="2136600"/>
          </a:xfrm>
          <a:prstGeom prst="rect">
            <a:avLst/>
          </a:prstGeom>
        </p:spPr>
      </p:pic>
      <p:sp>
        <p:nvSpPr>
          <p:cNvPr id="275" name="CustomShape 2"/>
          <p:cNvSpPr/>
          <p:nvPr/>
        </p:nvSpPr>
        <p:spPr>
          <a:xfrm>
            <a:off x="4227120" y="6513120"/>
            <a:ext cx="4623480" cy="333720"/>
          </a:xfrm>
          <a:prstGeom prst="rect">
            <a:avLst/>
          </a:prstGeom>
        </p:spPr>
        <p:txBody>
          <a:bodyPr bIns="45000" lIns="90000" rIns="90000" tIns="45000" wrap="none"/>
          <a:p>
            <a:r>
              <a:rPr lang="en-US" sz="1600">
                <a:latin typeface="Calibri"/>
              </a:rPr>
              <a:t>SeaWiFS chlorophyll-a average 1997 - 2003</a:t>
            </a:r>
            <a:endParaRPr/>
          </a:p>
        </p:txBody>
      </p:sp>
      <p:sp>
        <p:nvSpPr>
          <p:cNvPr id="276" name="CustomShape 3"/>
          <p:cNvSpPr/>
          <p:nvPr/>
        </p:nvSpPr>
        <p:spPr>
          <a:xfrm>
            <a:off x="4078440" y="6513120"/>
            <a:ext cx="578880" cy="333720"/>
          </a:xfrm>
          <a:prstGeom prst="rect">
            <a:avLst/>
          </a:prstGeom>
        </p:spPr>
        <p:txBody>
          <a:bodyPr bIns="45000" lIns="90000" rIns="90000" tIns="45000" wrap="none"/>
          <a:p>
            <a:r>
              <a:rPr lang="en-US" sz="1600">
                <a:latin typeface="Calibri"/>
              </a:rPr>
              <a:t>Low</a:t>
            </a:r>
            <a:endParaRPr/>
          </a:p>
        </p:txBody>
      </p:sp>
      <p:sp>
        <p:nvSpPr>
          <p:cNvPr id="277" name="CustomShape 4"/>
          <p:cNvSpPr/>
          <p:nvPr/>
        </p:nvSpPr>
        <p:spPr>
          <a:xfrm>
            <a:off x="8349480" y="6513120"/>
            <a:ext cx="644400" cy="333720"/>
          </a:xfrm>
          <a:prstGeom prst="rect">
            <a:avLst/>
          </a:prstGeom>
        </p:spPr>
        <p:txBody>
          <a:bodyPr bIns="45000" lIns="90000" rIns="90000" tIns="45000" wrap="none"/>
          <a:p>
            <a:r>
              <a:rPr lang="en-US" sz="1600">
                <a:latin typeface="Calibri"/>
              </a:rPr>
              <a:t>High</a:t>
            </a:r>
            <a:endParaRPr/>
          </a:p>
        </p:txBody>
      </p:sp>
      <p:pic>
        <p:nvPicPr>
          <p:cNvPr descr="" id="278" name="Picture 11"/>
          <p:cNvPicPr/>
          <p:nvPr/>
        </p:nvPicPr>
        <p:blipFill>
          <a:blip r:embed="rId5"/>
          <a:stretch>
            <a:fillRect/>
          </a:stretch>
        </p:blipFill>
        <p:spPr>
          <a:xfrm>
            <a:off x="4340160" y="6397920"/>
            <a:ext cx="4364280" cy="151200"/>
          </a:xfrm>
          <a:prstGeom prst="rect">
            <a:avLst/>
          </a:prstGeom>
        </p:spPr>
      </p:pic>
      <p:sp>
        <p:nvSpPr>
          <p:cNvPr id="279" name="CustomShape 5"/>
          <p:cNvSpPr/>
          <p:nvPr/>
        </p:nvSpPr>
        <p:spPr>
          <a:xfrm>
            <a:off x="1696680" y="1186920"/>
            <a:ext cx="1421640" cy="456120"/>
          </a:xfrm>
          <a:prstGeom prst="rect">
            <a:avLst/>
          </a:prstGeom>
        </p:spPr>
        <p:txBody>
          <a:bodyPr bIns="45000" lIns="90000" rIns="90000" tIns="45000" wrap="none"/>
          <a:p>
            <a:pPr>
              <a:lnSpc>
                <a:spcPct val="100000"/>
              </a:lnSpc>
            </a:pPr>
            <a:r>
              <a:rPr lang="en-US" sz="2400">
                <a:solidFill>
                  <a:srgbClr val="000000"/>
                </a:solidFill>
                <a:latin typeface="Calibri"/>
              </a:rPr>
              <a:t>Physical</a:t>
            </a:r>
            <a:endParaRPr/>
          </a:p>
        </p:txBody>
      </p:sp>
      <p:sp>
        <p:nvSpPr>
          <p:cNvPr id="280" name="CustomShape 6"/>
          <p:cNvSpPr/>
          <p:nvPr/>
        </p:nvSpPr>
        <p:spPr>
          <a:xfrm>
            <a:off x="5947560" y="1186920"/>
            <a:ext cx="1596960" cy="456120"/>
          </a:xfrm>
          <a:prstGeom prst="rect">
            <a:avLst/>
          </a:prstGeom>
        </p:spPr>
        <p:txBody>
          <a:bodyPr bIns="45000" lIns="90000" rIns="90000" tIns="45000" wrap="none"/>
          <a:p>
            <a:pPr>
              <a:lnSpc>
                <a:spcPct val="100000"/>
              </a:lnSpc>
            </a:pPr>
            <a:r>
              <a:rPr lang="en-US" sz="2400">
                <a:solidFill>
                  <a:srgbClr val="000000"/>
                </a:solidFill>
                <a:latin typeface="Calibri"/>
              </a:rPr>
              <a:t>Chemical</a:t>
            </a:r>
            <a:endParaRPr/>
          </a:p>
        </p:txBody>
      </p:sp>
      <p:sp>
        <p:nvSpPr>
          <p:cNvPr id="281" name="CustomShape 7"/>
          <p:cNvSpPr/>
          <p:nvPr/>
        </p:nvSpPr>
        <p:spPr>
          <a:xfrm>
            <a:off x="1359720" y="3821760"/>
            <a:ext cx="1779840" cy="456120"/>
          </a:xfrm>
          <a:prstGeom prst="rect">
            <a:avLst/>
          </a:prstGeom>
        </p:spPr>
        <p:txBody>
          <a:bodyPr bIns="45000" lIns="90000" rIns="90000" tIns="45000" wrap="none"/>
          <a:p>
            <a:pPr>
              <a:lnSpc>
                <a:spcPct val="100000"/>
              </a:lnSpc>
            </a:pPr>
            <a:r>
              <a:rPr lang="en-US" sz="2400">
                <a:solidFill>
                  <a:srgbClr val="000000"/>
                </a:solidFill>
                <a:latin typeface="Calibri"/>
              </a:rPr>
              <a:t>Geological</a:t>
            </a:r>
            <a:endParaRPr/>
          </a:p>
        </p:txBody>
      </p:sp>
      <p:sp>
        <p:nvSpPr>
          <p:cNvPr id="282" name="CustomShape 8"/>
          <p:cNvSpPr/>
          <p:nvPr/>
        </p:nvSpPr>
        <p:spPr>
          <a:xfrm>
            <a:off x="5894280" y="3821760"/>
            <a:ext cx="1650240" cy="456120"/>
          </a:xfrm>
          <a:prstGeom prst="rect">
            <a:avLst/>
          </a:prstGeom>
        </p:spPr>
        <p:txBody>
          <a:bodyPr bIns="45000" lIns="90000" rIns="90000" tIns="45000" wrap="none"/>
          <a:p>
            <a:pPr>
              <a:lnSpc>
                <a:spcPct val="100000"/>
              </a:lnSpc>
            </a:pPr>
            <a:r>
              <a:rPr lang="en-US" sz="2400">
                <a:solidFill>
                  <a:srgbClr val="000000"/>
                </a:solidFill>
                <a:latin typeface="Calibri"/>
              </a:rPr>
              <a:t>Biological</a:t>
            </a:r>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360" name="Picture 1"/>
          <p:cNvPicPr/>
          <p:nvPr/>
        </p:nvPicPr>
        <p:blipFill>
          <a:blip r:embed="rId1"/>
          <a:stretch>
            <a:fillRect/>
          </a:stretch>
        </p:blipFill>
        <p:spPr>
          <a:xfrm>
            <a:off x="0" y="0"/>
            <a:ext cx="9143640" cy="6857640"/>
          </a:xfrm>
          <a:prstGeom prst="rect">
            <a:avLst/>
          </a:prstGeom>
        </p:spPr>
      </p:pic>
      <p:pic>
        <p:nvPicPr>
          <p:cNvPr descr="" id="361" name="Picture 2"/>
          <p:cNvPicPr/>
          <p:nvPr/>
        </p:nvPicPr>
        <p:blipFill>
          <a:blip r:embed="rId2"/>
          <a:stretch>
            <a:fillRect/>
          </a:stretch>
        </p:blipFill>
        <p:spPr>
          <a:xfrm>
            <a:off x="0" y="0"/>
            <a:ext cx="3257280" cy="4343040"/>
          </a:xfrm>
          <a:prstGeom prst="rect">
            <a:avLst/>
          </a:prstGeom>
        </p:spPr>
      </p:pic>
      <p:sp>
        <p:nvSpPr>
          <p:cNvPr id="362" name="CustomShape 1"/>
          <p:cNvSpPr/>
          <p:nvPr/>
        </p:nvSpPr>
        <p:spPr>
          <a:xfrm>
            <a:off x="6726240" y="216000"/>
            <a:ext cx="2468520" cy="821880"/>
          </a:xfrm>
          <a:prstGeom prst="rect">
            <a:avLst/>
          </a:prstGeom>
          <a:solidFill>
            <a:srgbClr val="ffffff"/>
          </a:solidFill>
        </p:spPr>
        <p:txBody>
          <a:bodyPr bIns="45000" lIns="90000" rIns="90000" tIns="45000" wrap="none"/>
          <a:p>
            <a:pPr algn="ctr">
              <a:lnSpc>
                <a:spcPct val="100000"/>
              </a:lnSpc>
            </a:pPr>
            <a:r>
              <a:rPr lang="en-US" sz="2400">
                <a:solidFill>
                  <a:srgbClr val="000000"/>
                </a:solidFill>
                <a:latin typeface="Calibri"/>
              </a:rPr>
              <a:t>Red Tide Event</a:t>
            </a:r>
            <a:endParaRPr/>
          </a:p>
          <a:p>
            <a:pPr algn="ctr">
              <a:lnSpc>
                <a:spcPct val="100000"/>
              </a:lnSpc>
            </a:pPr>
            <a:r>
              <a:rPr lang="en-US" sz="2400">
                <a:solidFill>
                  <a:srgbClr val="000000"/>
                </a:solidFill>
                <a:latin typeface="Calibri"/>
              </a:rPr>
              <a:t>Monterey Bay</a:t>
            </a:r>
            <a:endParaRPr/>
          </a:p>
        </p:txBody>
      </p:sp>
      <p:sp>
        <p:nvSpPr>
          <p:cNvPr id="363" name="CustomShape 2"/>
          <p:cNvSpPr/>
          <p:nvPr/>
        </p:nvSpPr>
        <p:spPr>
          <a:xfrm>
            <a:off x="-141480" y="63360"/>
            <a:ext cx="2313360" cy="303480"/>
          </a:xfrm>
          <a:prstGeom prst="rect">
            <a:avLst/>
          </a:prstGeom>
          <a:solidFill>
            <a:srgbClr val="ffffff"/>
          </a:solidFill>
        </p:spPr>
        <p:txBody>
          <a:bodyPr bIns="45000" lIns="90000" rIns="90000" tIns="45000" wrap="none"/>
          <a:p>
            <a:pPr>
              <a:lnSpc>
                <a:spcPct val="100000"/>
              </a:lnSpc>
            </a:pPr>
            <a:r>
              <a:rPr lang="en-US" sz="1400">
                <a:solidFill>
                  <a:srgbClr val="000000"/>
                </a:solidFill>
                <a:latin typeface="Calibri"/>
              </a:rPr>
              <a:t>slide courtesy R. Kudela</a:t>
            </a:r>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364" name="Picture 5"/>
          <p:cNvPicPr/>
          <p:nvPr/>
        </p:nvPicPr>
        <p:blipFill>
          <a:blip r:embed="rId1"/>
          <a:stretch>
            <a:fillRect/>
          </a:stretch>
        </p:blipFill>
        <p:spPr>
          <a:xfrm>
            <a:off x="4724280" y="380880"/>
            <a:ext cx="4114440" cy="6171840"/>
          </a:xfrm>
          <a:prstGeom prst="rect">
            <a:avLst/>
          </a:prstGeom>
        </p:spPr>
      </p:pic>
      <p:pic>
        <p:nvPicPr>
          <p:cNvPr descr="" id="365" name="Picture 5"/>
          <p:cNvPicPr/>
          <p:nvPr/>
        </p:nvPicPr>
        <p:blipFill>
          <a:blip r:embed="rId2"/>
          <a:stretch>
            <a:fillRect/>
          </a:stretch>
        </p:blipFill>
        <p:spPr>
          <a:xfrm>
            <a:off x="802440" y="3030480"/>
            <a:ext cx="1736640" cy="1146240"/>
          </a:xfrm>
          <a:prstGeom prst="rect">
            <a:avLst/>
          </a:prstGeom>
        </p:spPr>
      </p:pic>
      <p:pic>
        <p:nvPicPr>
          <p:cNvPr descr="" id="366" name="Picture 6"/>
          <p:cNvPicPr/>
          <p:nvPr/>
        </p:nvPicPr>
        <p:blipFill>
          <a:blip r:embed="rId3"/>
          <a:stretch>
            <a:fillRect/>
          </a:stretch>
        </p:blipFill>
        <p:spPr>
          <a:xfrm>
            <a:off x="2460960" y="1709640"/>
            <a:ext cx="1620720" cy="1961640"/>
          </a:xfrm>
          <a:prstGeom prst="rect">
            <a:avLst/>
          </a:prstGeom>
        </p:spPr>
      </p:pic>
      <p:pic>
        <p:nvPicPr>
          <p:cNvPr descr="" id="367" name="Picture 11"/>
          <p:cNvPicPr/>
          <p:nvPr/>
        </p:nvPicPr>
        <p:blipFill>
          <a:blip r:embed="rId4"/>
          <a:stretch>
            <a:fillRect/>
          </a:stretch>
        </p:blipFill>
        <p:spPr>
          <a:xfrm>
            <a:off x="802440" y="4563000"/>
            <a:ext cx="2742840" cy="1961640"/>
          </a:xfrm>
          <a:prstGeom prst="rect">
            <a:avLst/>
          </a:prstGeom>
        </p:spPr>
      </p:pic>
      <p:sp>
        <p:nvSpPr>
          <p:cNvPr id="368" name="CustomShape 1"/>
          <p:cNvSpPr/>
          <p:nvPr/>
        </p:nvSpPr>
        <p:spPr>
          <a:xfrm>
            <a:off x="2883600" y="6308280"/>
            <a:ext cx="702360" cy="242640"/>
          </a:xfrm>
          <a:prstGeom prst="rect">
            <a:avLst/>
          </a:prstGeom>
        </p:spPr>
        <p:txBody>
          <a:bodyPr bIns="45000" lIns="90000" rIns="90000" tIns="45000" wrap="none"/>
          <a:p>
            <a:r>
              <a:rPr lang="en-US" sz="1000">
                <a:solidFill>
                  <a:srgbClr val="ffffff"/>
                </a:solidFill>
                <a:latin typeface="Century Gothic"/>
              </a:rPr>
              <a:t>R. Jester</a:t>
            </a:r>
            <a:endParaRPr/>
          </a:p>
        </p:txBody>
      </p:sp>
      <p:sp>
        <p:nvSpPr>
          <p:cNvPr id="369" name="CustomShape 2"/>
          <p:cNvSpPr/>
          <p:nvPr/>
        </p:nvSpPr>
        <p:spPr>
          <a:xfrm>
            <a:off x="190080" y="380880"/>
            <a:ext cx="4178520" cy="1187640"/>
          </a:xfrm>
          <a:prstGeom prst="rect">
            <a:avLst/>
          </a:prstGeom>
        </p:spPr>
        <p:txBody>
          <a:bodyPr bIns="45000" lIns="90000" rIns="90000" tIns="45000"/>
          <a:p>
            <a:pPr>
              <a:lnSpc>
                <a:spcPct val="100000"/>
              </a:lnSpc>
            </a:pPr>
            <a:r>
              <a:rPr lang="en-US" sz="2400">
                <a:solidFill>
                  <a:srgbClr val="000000"/>
                </a:solidFill>
                <a:latin typeface="Comic Sans MS"/>
              </a:rPr>
              <a:t>Algae can be single celled, chains of cells,</a:t>
            </a:r>
            <a:endParaRPr/>
          </a:p>
          <a:p>
            <a:pPr>
              <a:lnSpc>
                <a:spcPct val="100000"/>
              </a:lnSpc>
            </a:pPr>
            <a:r>
              <a:rPr lang="en-US" sz="2400">
                <a:solidFill>
                  <a:srgbClr val="000000"/>
                </a:solidFill>
                <a:latin typeface="Comic Sans MS"/>
              </a:rPr>
              <a:t>or larger macrophytes</a:t>
            </a:r>
            <a:endParaRPr/>
          </a:p>
        </p:txBody>
      </p:sp>
      <p:pic>
        <p:nvPicPr>
          <p:cNvPr descr="" id="370" name="Picture 9"/>
          <p:cNvPicPr/>
          <p:nvPr/>
        </p:nvPicPr>
        <p:blipFill>
          <a:blip r:embed="rId5"/>
          <a:stretch>
            <a:fillRect/>
          </a:stretch>
        </p:blipFill>
        <p:spPr>
          <a:xfrm>
            <a:off x="240840" y="1866960"/>
            <a:ext cx="2349000" cy="1176120"/>
          </a:xfrm>
          <a:prstGeom prst="rect">
            <a:avLst/>
          </a:prstGeom>
        </p:spPr>
      </p:pic>
      <p:sp>
        <p:nvSpPr>
          <p:cNvPr id="371" name="CustomShape 3"/>
          <p:cNvSpPr/>
          <p:nvPr/>
        </p:nvSpPr>
        <p:spPr>
          <a:xfrm>
            <a:off x="195480" y="2826360"/>
            <a:ext cx="771480" cy="242640"/>
          </a:xfrm>
          <a:prstGeom prst="rect">
            <a:avLst/>
          </a:prstGeom>
        </p:spPr>
        <p:txBody>
          <a:bodyPr bIns="45000" lIns="90000" rIns="90000" tIns="45000" wrap="none"/>
          <a:p>
            <a:r>
              <a:rPr lang="en-US" sz="1000">
                <a:solidFill>
                  <a:srgbClr val="ffffff"/>
                </a:solidFill>
                <a:latin typeface="Century Gothic"/>
              </a:rPr>
              <a:t>R. Kudela</a:t>
            </a:r>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10243e"/>
        </a:solidFill>
      </p:bgPr>
    </p:bg>
    <p:spTree>
      <p:nvGrpSpPr>
        <p:cNvPr id="1" name=""/>
        <p:cNvGrpSpPr/>
        <p:nvPr/>
      </p:nvGrpSpPr>
      <p:grpSpPr>
        <a:xfrm>
          <a:off x="0" y="0"/>
          <a:ext cx="0" cy="0"/>
          <a:chOff x="0" y="0"/>
          <a:chExt cx="0" cy="0"/>
        </a:xfrm>
      </p:grpSpPr>
      <p:sp>
        <p:nvSpPr>
          <p:cNvPr id="372" name="TextShape 1"/>
          <p:cNvSpPr txBox="1"/>
          <p:nvPr/>
        </p:nvSpPr>
        <p:spPr>
          <a:xfrm>
            <a:off x="304920" y="2095560"/>
            <a:ext cx="4190760" cy="1469520"/>
          </a:xfrm>
          <a:prstGeom prst="rect">
            <a:avLst/>
          </a:prstGeom>
        </p:spPr>
        <p:txBody>
          <a:bodyPr anchor="ctr"/>
          <a:p>
            <a:pPr algn="ctr">
              <a:lnSpc>
                <a:spcPct val="100000"/>
              </a:lnSpc>
            </a:pPr>
            <a:r>
              <a:rPr lang="en-US" sz="4400">
                <a:solidFill>
                  <a:srgbClr val="ffffff"/>
                </a:solidFill>
                <a:latin typeface="Comic Sans MS"/>
              </a:rPr>
              <a:t>KELP FORESTS</a:t>
            </a:r>
            <a:endParaRPr/>
          </a:p>
        </p:txBody>
      </p:sp>
      <p:pic>
        <p:nvPicPr>
          <p:cNvPr descr="" id="373" name="Picture 3"/>
          <p:cNvPicPr/>
          <p:nvPr/>
        </p:nvPicPr>
        <p:blipFill>
          <a:blip r:embed="rId1"/>
          <a:stretch>
            <a:fillRect/>
          </a:stretch>
        </p:blipFill>
        <p:spPr>
          <a:xfrm>
            <a:off x="4724280" y="370800"/>
            <a:ext cx="3992400" cy="6321600"/>
          </a:xfrm>
          <a:prstGeom prst="rect">
            <a:avLst/>
          </a:prstGeom>
        </p:spPr>
      </p:pic>
      <p:sp>
        <p:nvSpPr>
          <p:cNvPr id="374" name="CustomShape 2"/>
          <p:cNvSpPr/>
          <p:nvPr/>
        </p:nvSpPr>
        <p:spPr>
          <a:xfrm>
            <a:off x="181440" y="6046200"/>
            <a:ext cx="3628440" cy="639000"/>
          </a:xfrm>
          <a:prstGeom prst="rect">
            <a:avLst/>
          </a:prstGeom>
        </p:spPr>
        <p:txBody>
          <a:bodyPr bIns="45000" lIns="90000" rIns="90000" tIns="45000" wrap="none"/>
          <a:p>
            <a:pPr>
              <a:lnSpc>
                <a:spcPct val="100000"/>
              </a:lnSpc>
            </a:pPr>
            <a:r>
              <a:rPr lang="en-US">
                <a:solidFill>
                  <a:srgbClr val="ffffff"/>
                </a:solidFill>
                <a:latin typeface="Arial"/>
              </a:rPr>
              <a:t>All kelp forest ecology content </a:t>
            </a:r>
            <a:endParaRPr/>
          </a:p>
          <a:p>
            <a:pPr>
              <a:lnSpc>
                <a:spcPct val="100000"/>
              </a:lnSpc>
            </a:pPr>
            <a:r>
              <a:rPr lang="en-US">
                <a:solidFill>
                  <a:srgbClr val="ffffff"/>
                </a:solidFill>
                <a:latin typeface="Arial"/>
              </a:rPr>
              <a:t>courtesy of Pete Raimondi, UCSC</a:t>
            </a:r>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10243e"/>
        </a:solidFill>
      </p:bgPr>
    </p:bg>
    <p:spTree>
      <p:nvGrpSpPr>
        <p:cNvPr id="1" name=""/>
        <p:cNvGrpSpPr/>
        <p:nvPr/>
      </p:nvGrpSpPr>
      <p:grpSpPr>
        <a:xfrm>
          <a:off x="0" y="0"/>
          <a:ext cx="0" cy="0"/>
          <a:chOff x="0" y="0"/>
          <a:chExt cx="0" cy="0"/>
        </a:xfrm>
      </p:grpSpPr>
      <p:sp>
        <p:nvSpPr>
          <p:cNvPr id="375" name="TextShape 1"/>
          <p:cNvSpPr txBox="1"/>
          <p:nvPr/>
        </p:nvSpPr>
        <p:spPr>
          <a:xfrm>
            <a:off x="1752480" y="3276720"/>
            <a:ext cx="4571640" cy="837720"/>
          </a:xfrm>
          <a:prstGeom prst="rect">
            <a:avLst/>
          </a:prstGeom>
        </p:spPr>
        <p:txBody>
          <a:bodyPr anchor="ctr"/>
          <a:p>
            <a:pPr algn="ctr">
              <a:lnSpc>
                <a:spcPct val="100000"/>
              </a:lnSpc>
            </a:pPr>
            <a:r>
              <a:rPr lang="en-US" sz="4400">
                <a:solidFill>
                  <a:srgbClr val="ffffff"/>
                </a:solidFill>
                <a:latin typeface="Comic Sans MS"/>
              </a:rPr>
              <a:t>Types of kelp</a:t>
            </a:r>
            <a:endParaRPr/>
          </a:p>
        </p:txBody>
      </p:sp>
      <p:pic>
        <p:nvPicPr>
          <p:cNvPr descr="" id="376" name="Picture 4"/>
          <p:cNvPicPr/>
          <p:nvPr/>
        </p:nvPicPr>
        <p:blipFill>
          <a:blip r:embed="rId1"/>
          <a:stretch>
            <a:fillRect/>
          </a:stretch>
        </p:blipFill>
        <p:spPr>
          <a:xfrm>
            <a:off x="101520" y="4197240"/>
            <a:ext cx="4571640" cy="2660400"/>
          </a:xfrm>
          <a:prstGeom prst="rect">
            <a:avLst/>
          </a:prstGeom>
        </p:spPr>
      </p:pic>
      <p:pic>
        <p:nvPicPr>
          <p:cNvPr descr="" id="377" name="Picture 8"/>
          <p:cNvPicPr/>
          <p:nvPr/>
        </p:nvPicPr>
        <p:blipFill>
          <a:blip r:embed="rId2"/>
          <a:stretch>
            <a:fillRect/>
          </a:stretch>
        </p:blipFill>
        <p:spPr>
          <a:xfrm>
            <a:off x="6403680" y="0"/>
            <a:ext cx="2739960" cy="3885840"/>
          </a:xfrm>
          <a:prstGeom prst="rect">
            <a:avLst/>
          </a:prstGeom>
        </p:spPr>
      </p:pic>
      <p:pic>
        <p:nvPicPr>
          <p:cNvPr descr="" id="378" name="Picture 0"/>
          <p:cNvPicPr/>
          <p:nvPr/>
        </p:nvPicPr>
        <p:blipFill>
          <a:blip r:embed="rId3"/>
          <a:stretch>
            <a:fillRect/>
          </a:stretch>
        </p:blipFill>
        <p:spPr>
          <a:xfrm>
            <a:off x="5520240" y="4114800"/>
            <a:ext cx="3386160" cy="2552400"/>
          </a:xfrm>
          <a:prstGeom prst="rect">
            <a:avLst/>
          </a:prstGeom>
        </p:spPr>
      </p:pic>
      <p:sp>
        <p:nvSpPr>
          <p:cNvPr id="379" name="CustomShape 2"/>
          <p:cNvSpPr/>
          <p:nvPr/>
        </p:nvSpPr>
        <p:spPr>
          <a:xfrm>
            <a:off x="6978600" y="6172200"/>
            <a:ext cx="1144080" cy="395280"/>
          </a:xfrm>
          <a:prstGeom prst="rect">
            <a:avLst/>
          </a:prstGeom>
        </p:spPr>
        <p:txBody>
          <a:bodyPr bIns="45000" lIns="90000" rIns="90000" tIns="45000" wrap="none"/>
          <a:p>
            <a:pPr>
              <a:lnSpc>
                <a:spcPct val="100000"/>
              </a:lnSpc>
            </a:pPr>
            <a:r>
              <a:rPr i="1" lang="en-US" sz="2000">
                <a:solidFill>
                  <a:srgbClr val="ffffff"/>
                </a:solidFill>
                <a:latin typeface="Arial"/>
              </a:rPr>
              <a:t>Ecklonia</a:t>
            </a:r>
            <a:endParaRPr/>
          </a:p>
        </p:txBody>
      </p:sp>
      <p:sp>
        <p:nvSpPr>
          <p:cNvPr id="380" name="CustomShape 3"/>
          <p:cNvSpPr/>
          <p:nvPr/>
        </p:nvSpPr>
        <p:spPr>
          <a:xfrm>
            <a:off x="1424520" y="6400800"/>
            <a:ext cx="1514520" cy="395280"/>
          </a:xfrm>
          <a:prstGeom prst="rect">
            <a:avLst/>
          </a:prstGeom>
        </p:spPr>
        <p:txBody>
          <a:bodyPr bIns="45000" lIns="90000" rIns="90000" tIns="45000" wrap="none"/>
          <a:p>
            <a:pPr>
              <a:lnSpc>
                <a:spcPct val="100000"/>
              </a:lnSpc>
            </a:pPr>
            <a:r>
              <a:rPr i="1" lang="en-US" sz="2000">
                <a:solidFill>
                  <a:srgbClr val="ffffff"/>
                </a:solidFill>
                <a:latin typeface="Arial"/>
              </a:rPr>
              <a:t>Nereocystis</a:t>
            </a:r>
            <a:endParaRPr/>
          </a:p>
        </p:txBody>
      </p:sp>
      <p:pic>
        <p:nvPicPr>
          <p:cNvPr descr="" id="381" name="Picture 1"/>
          <p:cNvPicPr/>
          <p:nvPr/>
        </p:nvPicPr>
        <p:blipFill>
          <a:blip r:embed="rId4"/>
          <a:stretch>
            <a:fillRect/>
          </a:stretch>
        </p:blipFill>
        <p:spPr>
          <a:xfrm>
            <a:off x="0" y="0"/>
            <a:ext cx="3267720" cy="2952360"/>
          </a:xfrm>
          <a:prstGeom prst="rect">
            <a:avLst/>
          </a:prstGeom>
        </p:spPr>
      </p:pic>
      <p:sp>
        <p:nvSpPr>
          <p:cNvPr id="382" name="CustomShape 4"/>
          <p:cNvSpPr/>
          <p:nvPr/>
        </p:nvSpPr>
        <p:spPr>
          <a:xfrm>
            <a:off x="613080" y="2438280"/>
            <a:ext cx="1298160" cy="395280"/>
          </a:xfrm>
          <a:prstGeom prst="rect">
            <a:avLst/>
          </a:prstGeom>
        </p:spPr>
        <p:txBody>
          <a:bodyPr bIns="45000" lIns="90000" rIns="90000" tIns="45000" wrap="none"/>
          <a:p>
            <a:pPr>
              <a:lnSpc>
                <a:spcPct val="100000"/>
              </a:lnSpc>
            </a:pPr>
            <a:r>
              <a:rPr i="1" lang="en-US" sz="2000">
                <a:solidFill>
                  <a:srgbClr val="ffffff"/>
                </a:solidFill>
                <a:latin typeface="Arial"/>
              </a:rPr>
              <a:t>Laminaria</a:t>
            </a:r>
            <a:endParaRPr/>
          </a:p>
        </p:txBody>
      </p:sp>
      <p:pic>
        <p:nvPicPr>
          <p:cNvPr descr="" id="383" name="Picture 2"/>
          <p:cNvPicPr/>
          <p:nvPr/>
        </p:nvPicPr>
        <p:blipFill>
          <a:blip r:embed="rId5"/>
          <a:stretch>
            <a:fillRect/>
          </a:stretch>
        </p:blipFill>
        <p:spPr>
          <a:xfrm>
            <a:off x="3217320" y="0"/>
            <a:ext cx="3183120" cy="3190680"/>
          </a:xfrm>
          <a:prstGeom prst="rect">
            <a:avLst/>
          </a:prstGeom>
        </p:spPr>
      </p:pic>
      <p:sp>
        <p:nvSpPr>
          <p:cNvPr id="384" name="CustomShape 5"/>
          <p:cNvSpPr/>
          <p:nvPr/>
        </p:nvSpPr>
        <p:spPr>
          <a:xfrm>
            <a:off x="4097880" y="2819520"/>
            <a:ext cx="40680" cy="369000"/>
          </a:xfrm>
          <a:prstGeom prst="rect">
            <a:avLst/>
          </a:prstGeom>
        </p:spPr>
      </p:sp>
      <p:sp>
        <p:nvSpPr>
          <p:cNvPr id="385" name="CustomShape 6"/>
          <p:cNvSpPr/>
          <p:nvPr/>
        </p:nvSpPr>
        <p:spPr>
          <a:xfrm>
            <a:off x="3661560" y="2743200"/>
            <a:ext cx="1711080" cy="395280"/>
          </a:xfrm>
          <a:prstGeom prst="rect">
            <a:avLst/>
          </a:prstGeom>
        </p:spPr>
        <p:txBody>
          <a:bodyPr bIns="45000" lIns="90000" rIns="90000" tIns="45000" wrap="none"/>
          <a:p>
            <a:pPr>
              <a:lnSpc>
                <a:spcPct val="100000"/>
              </a:lnSpc>
            </a:pPr>
            <a:r>
              <a:rPr i="1" lang="en-US" sz="2000">
                <a:solidFill>
                  <a:srgbClr val="ffffff"/>
                </a:solidFill>
                <a:latin typeface="Arial"/>
              </a:rPr>
              <a:t>Pterygophora</a:t>
            </a:r>
            <a:endParaRPr/>
          </a:p>
        </p:txBody>
      </p:sp>
      <p:sp>
        <p:nvSpPr>
          <p:cNvPr id="386" name="CustomShape 7"/>
          <p:cNvSpPr/>
          <p:nvPr/>
        </p:nvSpPr>
        <p:spPr>
          <a:xfrm>
            <a:off x="6741720" y="3403440"/>
            <a:ext cx="1528200" cy="395280"/>
          </a:xfrm>
          <a:prstGeom prst="rect">
            <a:avLst/>
          </a:prstGeom>
        </p:spPr>
        <p:txBody>
          <a:bodyPr bIns="45000" lIns="90000" rIns="90000" tIns="45000" wrap="none"/>
          <a:p>
            <a:pPr>
              <a:lnSpc>
                <a:spcPct val="100000"/>
              </a:lnSpc>
            </a:pPr>
            <a:r>
              <a:rPr i="1" lang="en-US" sz="2000">
                <a:solidFill>
                  <a:srgbClr val="ffffff"/>
                </a:solidFill>
                <a:latin typeface="Arial"/>
              </a:rPr>
              <a:t>Macrocystis</a:t>
            </a:r>
            <a:endParaRPr/>
          </a:p>
        </p:txBody>
      </p:sp>
      <p:sp>
        <p:nvSpPr>
          <p:cNvPr id="387" name="CustomShape 8"/>
          <p:cNvSpPr/>
          <p:nvPr/>
        </p:nvSpPr>
        <p:spPr>
          <a:xfrm>
            <a:off x="7584480" y="7920"/>
            <a:ext cx="1321200" cy="364680"/>
          </a:xfrm>
          <a:prstGeom prst="rect">
            <a:avLst/>
          </a:prstGeom>
        </p:spPr>
        <p:txBody>
          <a:bodyPr bIns="45000" lIns="90000" rIns="90000" tIns="45000" wrap="none"/>
          <a:p>
            <a:pPr>
              <a:lnSpc>
                <a:spcPct val="100000"/>
              </a:lnSpc>
            </a:pPr>
            <a:r>
              <a:rPr lang="en-US">
                <a:solidFill>
                  <a:srgbClr val="ffffff"/>
                </a:solidFill>
                <a:latin typeface="Arial"/>
              </a:rPr>
              <a:t>Distribution</a:t>
            </a:r>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388" name="Picture 3"/>
          <p:cNvPicPr/>
          <p:nvPr/>
        </p:nvPicPr>
        <p:blipFill>
          <a:blip r:embed="rId1"/>
          <a:stretch>
            <a:fillRect/>
          </a:stretch>
        </p:blipFill>
        <p:spPr>
          <a:xfrm>
            <a:off x="588960" y="982800"/>
            <a:ext cx="4606920" cy="3449160"/>
          </a:xfrm>
          <a:prstGeom prst="rect">
            <a:avLst/>
          </a:prstGeom>
        </p:spPr>
      </p:pic>
      <p:pic>
        <p:nvPicPr>
          <p:cNvPr descr="" id="389" name="Picture 4"/>
          <p:cNvPicPr/>
          <p:nvPr/>
        </p:nvPicPr>
        <p:blipFill>
          <a:blip r:embed="rId2"/>
          <a:stretch>
            <a:fillRect/>
          </a:stretch>
        </p:blipFill>
        <p:spPr>
          <a:xfrm>
            <a:off x="5886360" y="1898640"/>
            <a:ext cx="2850840" cy="4266720"/>
          </a:xfrm>
          <a:prstGeom prst="rect">
            <a:avLst/>
          </a:prstGeom>
        </p:spPr>
      </p:pic>
      <p:sp>
        <p:nvSpPr>
          <p:cNvPr id="390" name="CustomShape 1"/>
          <p:cNvSpPr/>
          <p:nvPr/>
        </p:nvSpPr>
        <p:spPr>
          <a:xfrm>
            <a:off x="1020240" y="4494600"/>
            <a:ext cx="3386160" cy="639000"/>
          </a:xfrm>
          <a:prstGeom prst="rect">
            <a:avLst/>
          </a:prstGeom>
        </p:spPr>
        <p:txBody>
          <a:bodyPr bIns="45000" lIns="90000" rIns="90000" tIns="45000" wrap="none"/>
          <a:p>
            <a:pPr>
              <a:lnSpc>
                <a:spcPct val="100000"/>
              </a:lnSpc>
            </a:pPr>
            <a:r>
              <a:rPr lang="en-US">
                <a:solidFill>
                  <a:srgbClr val="000000"/>
                </a:solidFill>
                <a:latin typeface="Calibri"/>
              </a:rPr>
              <a:t>Pacific Grove – Asilomar, CA</a:t>
            </a:r>
            <a:endParaRPr/>
          </a:p>
          <a:p>
            <a:pPr>
              <a:lnSpc>
                <a:spcPct val="100000"/>
              </a:lnSpc>
            </a:pPr>
            <a:r>
              <a:rPr i="1" lang="en-US">
                <a:solidFill>
                  <a:srgbClr val="000000"/>
                </a:solidFill>
                <a:latin typeface="Calibri"/>
              </a:rPr>
              <a:t>Macrocystis pyrifera</a:t>
            </a:r>
            <a:endParaRPr/>
          </a:p>
        </p:txBody>
      </p:sp>
      <p:sp>
        <p:nvSpPr>
          <p:cNvPr id="391" name="CustomShape 2"/>
          <p:cNvSpPr/>
          <p:nvPr/>
        </p:nvSpPr>
        <p:spPr>
          <a:xfrm>
            <a:off x="5538960" y="982800"/>
            <a:ext cx="3637440" cy="852120"/>
          </a:xfrm>
          <a:prstGeom prst="rect">
            <a:avLst/>
          </a:prstGeom>
        </p:spPr>
        <p:txBody>
          <a:bodyPr bIns="45000" lIns="90000" rIns="90000" tIns="45000" wrap="none"/>
          <a:p>
            <a:pPr>
              <a:lnSpc>
                <a:spcPct val="100000"/>
              </a:lnSpc>
            </a:pPr>
            <a:r>
              <a:rPr lang="en-US">
                <a:solidFill>
                  <a:srgbClr val="000000"/>
                </a:solidFill>
                <a:latin typeface="Calibri"/>
              </a:rPr>
              <a:t>Christchurch, NZ</a:t>
            </a:r>
            <a:endParaRPr/>
          </a:p>
          <a:p>
            <a:pPr>
              <a:lnSpc>
                <a:spcPct val="100000"/>
              </a:lnSpc>
            </a:pPr>
            <a:r>
              <a:rPr i="1" lang="en-US">
                <a:solidFill>
                  <a:srgbClr val="000000"/>
                </a:solidFill>
                <a:latin typeface="Calibri"/>
              </a:rPr>
              <a:t>Durvillaea antarctica</a:t>
            </a:r>
            <a:endParaRPr/>
          </a:p>
          <a:p>
            <a:pPr>
              <a:lnSpc>
                <a:spcPct val="100000"/>
              </a:lnSpc>
            </a:pPr>
            <a:r>
              <a:rPr lang="en-US" sz="1400">
                <a:solidFill>
                  <a:srgbClr val="000000"/>
                </a:solidFill>
                <a:latin typeface="Calibri"/>
              </a:rPr>
              <a:t>“</a:t>
            </a:r>
            <a:r>
              <a:rPr lang="en-US" sz="1400">
                <a:solidFill>
                  <a:srgbClr val="000000"/>
                </a:solidFill>
                <a:latin typeface="Calibri"/>
              </a:rPr>
              <a:t>okay, I’ve seen what I wanted to see”</a:t>
            </a:r>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10243e"/>
        </a:solidFill>
      </p:bgPr>
    </p:bg>
    <p:spTree>
      <p:nvGrpSpPr>
        <p:cNvPr id="1" name=""/>
        <p:cNvGrpSpPr/>
        <p:nvPr/>
      </p:nvGrpSpPr>
      <p:grpSpPr>
        <a:xfrm>
          <a:off x="0" y="0"/>
          <a:ext cx="0" cy="0"/>
          <a:chOff x="0" y="0"/>
          <a:chExt cx="0" cy="0"/>
        </a:xfrm>
      </p:grpSpPr>
      <p:sp>
        <p:nvSpPr>
          <p:cNvPr id="392" name="CustomShape 1"/>
          <p:cNvSpPr/>
          <p:nvPr/>
        </p:nvSpPr>
        <p:spPr>
          <a:xfrm>
            <a:off x="4898520" y="1517760"/>
            <a:ext cx="3975840" cy="821880"/>
          </a:xfrm>
          <a:prstGeom prst="rect">
            <a:avLst/>
          </a:prstGeom>
        </p:spPr>
        <p:txBody>
          <a:bodyPr bIns="45000" lIns="90000" rIns="90000" tIns="45000" wrap="none"/>
          <a:p>
            <a:pPr algn="ctr">
              <a:lnSpc>
                <a:spcPct val="100000"/>
              </a:lnSpc>
            </a:pPr>
            <a:r>
              <a:rPr b="1" lang="en-US" sz="2400">
                <a:solidFill>
                  <a:srgbClr val="ffffff"/>
                </a:solidFill>
                <a:latin typeface="Comic Sans MS"/>
              </a:rPr>
              <a:t>Giant kelp</a:t>
            </a:r>
            <a:endParaRPr/>
          </a:p>
          <a:p>
            <a:pPr algn="ctr">
              <a:lnSpc>
                <a:spcPct val="100000"/>
              </a:lnSpc>
            </a:pPr>
            <a:r>
              <a:rPr b="1" i="1" lang="en-US" sz="2400">
                <a:solidFill>
                  <a:srgbClr val="ffffff"/>
                </a:solidFill>
                <a:latin typeface="Comic Sans MS"/>
              </a:rPr>
              <a:t>(Macrocystis pyrifera)</a:t>
            </a:r>
            <a:endParaRPr/>
          </a:p>
        </p:txBody>
      </p:sp>
      <p:sp>
        <p:nvSpPr>
          <p:cNvPr id="393" name="CustomShape 2"/>
          <p:cNvSpPr/>
          <p:nvPr/>
        </p:nvSpPr>
        <p:spPr>
          <a:xfrm>
            <a:off x="6797520" y="192240"/>
            <a:ext cx="183960" cy="761760"/>
          </a:xfrm>
          <a:prstGeom prst="rect">
            <a:avLst/>
          </a:prstGeom>
        </p:spPr>
      </p:sp>
      <p:sp>
        <p:nvSpPr>
          <p:cNvPr id="394" name="CustomShape 3"/>
          <p:cNvSpPr/>
          <p:nvPr/>
        </p:nvSpPr>
        <p:spPr>
          <a:xfrm>
            <a:off x="4624560" y="3684600"/>
            <a:ext cx="4574520" cy="2010600"/>
          </a:xfrm>
          <a:prstGeom prst="rect">
            <a:avLst/>
          </a:prstGeom>
        </p:spPr>
        <p:txBody>
          <a:bodyPr bIns="45000" lIns="90000" rIns="90000" tIns="45000" wrap="none"/>
          <a:p>
            <a:pPr>
              <a:lnSpc>
                <a:spcPct val="100000"/>
              </a:lnSpc>
              <a:buFont typeface="StarSymbol"/>
              <a:buChar char=""/>
            </a:pPr>
            <a:r>
              <a:rPr b="1" lang="en-US">
                <a:solidFill>
                  <a:srgbClr val="ffff99"/>
                </a:solidFill>
                <a:latin typeface="Arial"/>
              </a:rPr>
              <a:t> </a:t>
            </a:r>
            <a:r>
              <a:rPr b="1" lang="en-US">
                <a:solidFill>
                  <a:srgbClr val="ffff99"/>
                </a:solidFill>
                <a:latin typeface="Arial"/>
              </a:rPr>
              <a:t>Occur on rocky bottoms (2 m to 30 m)</a:t>
            </a:r>
            <a:endParaRPr/>
          </a:p>
          <a:p>
            <a:pPr>
              <a:lnSpc>
                <a:spcPct val="100000"/>
              </a:lnSpc>
              <a:buFont typeface="StarSymbol"/>
              <a:buChar char=""/>
            </a:pPr>
            <a:r>
              <a:rPr b="1" lang="en-US">
                <a:solidFill>
                  <a:srgbClr val="ffff99"/>
                </a:solidFill>
                <a:latin typeface="Arial"/>
              </a:rPr>
              <a:t> </a:t>
            </a:r>
            <a:r>
              <a:rPr b="1" lang="en-US">
                <a:solidFill>
                  <a:srgbClr val="ffff99"/>
                </a:solidFill>
                <a:latin typeface="Arial"/>
              </a:rPr>
              <a:t>Competitive dominant alga</a:t>
            </a:r>
            <a:endParaRPr/>
          </a:p>
          <a:p>
            <a:pPr>
              <a:lnSpc>
                <a:spcPct val="100000"/>
              </a:lnSpc>
              <a:buFont typeface="StarSymbol"/>
              <a:buChar char=""/>
            </a:pPr>
            <a:r>
              <a:rPr b="1" lang="en-US">
                <a:solidFill>
                  <a:srgbClr val="ffff99"/>
                </a:solidFill>
                <a:latin typeface="Arial"/>
              </a:rPr>
              <a:t> </a:t>
            </a:r>
            <a:r>
              <a:rPr b="1" lang="en-US">
                <a:solidFill>
                  <a:srgbClr val="ffff99"/>
                </a:solidFill>
                <a:latin typeface="Arial"/>
              </a:rPr>
              <a:t>Northern limit set by hydrodynamic</a:t>
            </a:r>
            <a:endParaRPr/>
          </a:p>
          <a:p>
            <a:pPr>
              <a:lnSpc>
                <a:spcPct val="100000"/>
              </a:lnSpc>
            </a:pPr>
            <a:r>
              <a:rPr b="1" lang="en-US">
                <a:solidFill>
                  <a:srgbClr val="ffff99"/>
                </a:solidFill>
                <a:latin typeface="Arial"/>
              </a:rPr>
              <a:t>     </a:t>
            </a:r>
            <a:r>
              <a:rPr b="1" lang="en-US">
                <a:solidFill>
                  <a:srgbClr val="ffff99"/>
                </a:solidFill>
                <a:latin typeface="Arial"/>
              </a:rPr>
              <a:t>forces</a:t>
            </a:r>
            <a:endParaRPr/>
          </a:p>
          <a:p>
            <a:pPr>
              <a:lnSpc>
                <a:spcPct val="100000"/>
              </a:lnSpc>
              <a:buFont typeface="StarSymbol"/>
              <a:buChar char=""/>
            </a:pPr>
            <a:r>
              <a:rPr b="1" lang="en-US">
                <a:solidFill>
                  <a:srgbClr val="ffff99"/>
                </a:solidFill>
                <a:latin typeface="Arial"/>
              </a:rPr>
              <a:t> </a:t>
            </a:r>
            <a:r>
              <a:rPr b="1" lang="en-US">
                <a:solidFill>
                  <a:srgbClr val="ffff99"/>
                </a:solidFill>
                <a:latin typeface="Arial"/>
              </a:rPr>
              <a:t>Southern limit set by poor substrate</a:t>
            </a:r>
            <a:endParaRPr/>
          </a:p>
          <a:p>
            <a:pPr>
              <a:lnSpc>
                <a:spcPct val="100000"/>
              </a:lnSpc>
            </a:pPr>
            <a:r>
              <a:rPr b="1" lang="en-US">
                <a:solidFill>
                  <a:srgbClr val="ffff99"/>
                </a:solidFill>
                <a:latin typeface="Arial"/>
              </a:rPr>
              <a:t>    </a:t>
            </a:r>
            <a:r>
              <a:rPr b="1" lang="en-US">
                <a:solidFill>
                  <a:srgbClr val="ffff99"/>
                </a:solidFill>
                <a:latin typeface="Arial"/>
              </a:rPr>
              <a:t>&amp; temperature/nutrients conditions</a:t>
            </a:r>
            <a:endParaRPr/>
          </a:p>
          <a:p>
            <a:pPr>
              <a:lnSpc>
                <a:spcPct val="100000"/>
              </a:lnSpc>
            </a:pPr>
            <a:endParaRPr/>
          </a:p>
        </p:txBody>
      </p:sp>
      <p:sp>
        <p:nvSpPr>
          <p:cNvPr id="395" name="CustomShape 4"/>
          <p:cNvSpPr/>
          <p:nvPr/>
        </p:nvSpPr>
        <p:spPr>
          <a:xfrm>
            <a:off x="6947640" y="7920"/>
            <a:ext cx="2180520" cy="364680"/>
          </a:xfrm>
          <a:prstGeom prst="rect">
            <a:avLst/>
          </a:prstGeom>
        </p:spPr>
        <p:txBody>
          <a:bodyPr bIns="45000" lIns="90000" rIns="90000" tIns="45000" wrap="none"/>
          <a:p>
            <a:pPr>
              <a:lnSpc>
                <a:spcPct val="100000"/>
              </a:lnSpc>
            </a:pPr>
            <a:r>
              <a:rPr lang="en-US">
                <a:solidFill>
                  <a:srgbClr val="ffffff"/>
                </a:solidFill>
                <a:latin typeface="Arial"/>
              </a:rPr>
              <a:t>Descriptive Ecology</a:t>
            </a:r>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10243e"/>
        </a:solidFill>
      </p:bgPr>
    </p:bg>
    <p:spTree>
      <p:nvGrpSpPr>
        <p:cNvPr id="1" name=""/>
        <p:cNvGrpSpPr/>
        <p:nvPr/>
      </p:nvGrpSpPr>
      <p:grpSpPr>
        <a:xfrm>
          <a:off x="0" y="0"/>
          <a:ext cx="0" cy="0"/>
          <a:chOff x="0" y="0"/>
          <a:chExt cx="0" cy="0"/>
        </a:xfrm>
      </p:grpSpPr>
      <p:sp>
        <p:nvSpPr>
          <p:cNvPr id="396" name="TextShape 1"/>
          <p:cNvSpPr txBox="1"/>
          <p:nvPr/>
        </p:nvSpPr>
        <p:spPr>
          <a:xfrm>
            <a:off x="457200" y="274680"/>
            <a:ext cx="8229240" cy="1142640"/>
          </a:xfrm>
          <a:prstGeom prst="rect">
            <a:avLst/>
          </a:prstGeom>
        </p:spPr>
        <p:txBody>
          <a:bodyPr anchor="ctr"/>
          <a:p>
            <a:pPr algn="ctr">
              <a:lnSpc>
                <a:spcPct val="100000"/>
              </a:lnSpc>
            </a:pPr>
            <a:r>
              <a:rPr lang="en-US" sz="3600">
                <a:solidFill>
                  <a:srgbClr val="ffffff"/>
                </a:solidFill>
                <a:latin typeface="Comic Sans MS"/>
              </a:rPr>
              <a:t>Kelp forests - Where do they occur?</a:t>
            </a:r>
            <a:endParaRPr/>
          </a:p>
        </p:txBody>
      </p:sp>
      <p:pic>
        <p:nvPicPr>
          <p:cNvPr descr="" id="397" name="Picture 5"/>
          <p:cNvPicPr/>
          <p:nvPr/>
        </p:nvPicPr>
        <p:blipFill>
          <a:blip r:embed="rId1"/>
          <a:stretch>
            <a:fillRect/>
          </a:stretch>
        </p:blipFill>
        <p:spPr>
          <a:xfrm>
            <a:off x="507960" y="1371600"/>
            <a:ext cx="4038120" cy="4495320"/>
          </a:xfrm>
          <a:prstGeom prst="rect">
            <a:avLst/>
          </a:prstGeom>
        </p:spPr>
      </p:pic>
      <p:sp>
        <p:nvSpPr>
          <p:cNvPr id="398" name="CustomShape 2"/>
          <p:cNvSpPr/>
          <p:nvPr/>
        </p:nvSpPr>
        <p:spPr>
          <a:xfrm>
            <a:off x="7584480" y="7920"/>
            <a:ext cx="1321200" cy="364680"/>
          </a:xfrm>
          <a:prstGeom prst="rect">
            <a:avLst/>
          </a:prstGeom>
        </p:spPr>
        <p:txBody>
          <a:bodyPr bIns="45000" lIns="90000" rIns="90000" tIns="45000" wrap="none"/>
          <a:p>
            <a:pPr>
              <a:lnSpc>
                <a:spcPct val="100000"/>
              </a:lnSpc>
            </a:pPr>
            <a:r>
              <a:rPr lang="en-US">
                <a:solidFill>
                  <a:srgbClr val="ffffff"/>
                </a:solidFill>
                <a:latin typeface="Arial"/>
              </a:rPr>
              <a:t>Distribution</a:t>
            </a:r>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399" name="Picture 1029"/>
          <p:cNvPicPr/>
          <p:nvPr/>
        </p:nvPicPr>
        <p:blipFill>
          <a:blip r:embed="rId1"/>
          <a:stretch>
            <a:fillRect/>
          </a:stretch>
        </p:blipFill>
        <p:spPr>
          <a:xfrm>
            <a:off x="609480" y="1276200"/>
            <a:ext cx="7924320" cy="4749480"/>
          </a:xfrm>
          <a:prstGeom prst="rect">
            <a:avLst/>
          </a:prstGeom>
        </p:spPr>
      </p:pic>
      <p:sp>
        <p:nvSpPr>
          <p:cNvPr id="400" name="CustomShape 1"/>
          <p:cNvSpPr/>
          <p:nvPr/>
        </p:nvSpPr>
        <p:spPr>
          <a:xfrm>
            <a:off x="2617560" y="3828960"/>
            <a:ext cx="654480" cy="1296720"/>
          </a:xfrm>
          <a:prstGeom prst="rect">
            <a:avLst/>
          </a:prstGeom>
          <a:ln w="38160">
            <a:solidFill>
              <a:srgbClr val="a50021"/>
            </a:solidFill>
            <a:round/>
          </a:ln>
        </p:spPr>
      </p:sp>
      <p:sp>
        <p:nvSpPr>
          <p:cNvPr id="401" name="CustomShape 2"/>
          <p:cNvSpPr/>
          <p:nvPr/>
        </p:nvSpPr>
        <p:spPr>
          <a:xfrm>
            <a:off x="3870720" y="5021280"/>
            <a:ext cx="142200" cy="166320"/>
          </a:xfrm>
          <a:prstGeom prst="rect">
            <a:avLst/>
          </a:prstGeom>
          <a:ln w="38160">
            <a:solidFill>
              <a:srgbClr val="a50021"/>
            </a:solidFill>
            <a:round/>
          </a:ln>
        </p:spPr>
      </p:sp>
      <p:sp>
        <p:nvSpPr>
          <p:cNvPr id="402" name="CustomShape 3"/>
          <p:cNvSpPr/>
          <p:nvPr/>
        </p:nvSpPr>
        <p:spPr>
          <a:xfrm>
            <a:off x="3636360" y="4984920"/>
            <a:ext cx="184320" cy="88560"/>
          </a:xfrm>
          <a:prstGeom prst="rect">
            <a:avLst/>
          </a:prstGeom>
          <a:ln w="38160">
            <a:solidFill>
              <a:srgbClr val="a50021"/>
            </a:solidFill>
            <a:round/>
          </a:ln>
        </p:spPr>
      </p:sp>
      <p:sp>
        <p:nvSpPr>
          <p:cNvPr id="403" name="CustomShape 4"/>
          <p:cNvSpPr/>
          <p:nvPr/>
        </p:nvSpPr>
        <p:spPr>
          <a:xfrm>
            <a:off x="3259800" y="4905360"/>
            <a:ext cx="120960" cy="91800"/>
          </a:xfrm>
          <a:prstGeom prst="rect">
            <a:avLst/>
          </a:prstGeom>
          <a:ln w="38160">
            <a:solidFill>
              <a:srgbClr val="a50021"/>
            </a:solidFill>
            <a:round/>
          </a:ln>
        </p:spPr>
      </p:sp>
      <p:sp>
        <p:nvSpPr>
          <p:cNvPr id="404" name="CustomShape 5"/>
          <p:cNvSpPr/>
          <p:nvPr/>
        </p:nvSpPr>
        <p:spPr>
          <a:xfrm>
            <a:off x="3531960" y="4932360"/>
            <a:ext cx="183240" cy="134640"/>
          </a:xfrm>
          <a:prstGeom prst="rect">
            <a:avLst/>
          </a:prstGeom>
          <a:ln w="38160">
            <a:solidFill>
              <a:srgbClr val="a50021"/>
            </a:solidFill>
            <a:round/>
          </a:ln>
        </p:spPr>
      </p:sp>
      <p:sp>
        <p:nvSpPr>
          <p:cNvPr id="405" name="CustomShape 6"/>
          <p:cNvSpPr/>
          <p:nvPr/>
        </p:nvSpPr>
        <p:spPr>
          <a:xfrm>
            <a:off x="4070880" y="4495680"/>
            <a:ext cx="188640" cy="228240"/>
          </a:xfrm>
          <a:prstGeom prst="rect">
            <a:avLst/>
          </a:prstGeom>
          <a:ln w="38160">
            <a:solidFill>
              <a:srgbClr val="990099"/>
            </a:solidFill>
            <a:round/>
          </a:ln>
        </p:spPr>
      </p:sp>
      <p:sp>
        <p:nvSpPr>
          <p:cNvPr id="406" name="CustomShape 7"/>
          <p:cNvSpPr/>
          <p:nvPr/>
        </p:nvSpPr>
        <p:spPr>
          <a:xfrm>
            <a:off x="5029200" y="4743360"/>
            <a:ext cx="178920" cy="145800"/>
          </a:xfrm>
          <a:prstGeom prst="rect">
            <a:avLst/>
          </a:prstGeom>
          <a:ln w="38160">
            <a:solidFill>
              <a:srgbClr val="990099"/>
            </a:solidFill>
            <a:round/>
          </a:ln>
        </p:spPr>
      </p:sp>
      <p:sp>
        <p:nvSpPr>
          <p:cNvPr id="407" name="CustomShape 8"/>
          <p:cNvSpPr/>
          <p:nvPr/>
        </p:nvSpPr>
        <p:spPr>
          <a:xfrm>
            <a:off x="5298840" y="4748040"/>
            <a:ext cx="174600" cy="122040"/>
          </a:xfrm>
          <a:prstGeom prst="rect">
            <a:avLst/>
          </a:prstGeom>
          <a:ln w="38160">
            <a:solidFill>
              <a:srgbClr val="990099"/>
            </a:solidFill>
            <a:round/>
          </a:ln>
        </p:spPr>
      </p:sp>
      <p:sp>
        <p:nvSpPr>
          <p:cNvPr id="408" name="CustomShape 9"/>
          <p:cNvSpPr/>
          <p:nvPr/>
        </p:nvSpPr>
        <p:spPr>
          <a:xfrm>
            <a:off x="5657040" y="4838760"/>
            <a:ext cx="200160" cy="215640"/>
          </a:xfrm>
          <a:prstGeom prst="rect">
            <a:avLst/>
          </a:prstGeom>
          <a:ln w="38160">
            <a:solidFill>
              <a:srgbClr val="990099"/>
            </a:solidFill>
            <a:round/>
          </a:ln>
        </p:spPr>
      </p:sp>
      <p:sp>
        <p:nvSpPr>
          <p:cNvPr id="409" name="CustomShape 10"/>
          <p:cNvSpPr/>
          <p:nvPr/>
        </p:nvSpPr>
        <p:spPr>
          <a:xfrm>
            <a:off x="7539480" y="4489560"/>
            <a:ext cx="462600" cy="406080"/>
          </a:xfrm>
          <a:prstGeom prst="rect">
            <a:avLst/>
          </a:prstGeom>
          <a:ln w="38160">
            <a:solidFill>
              <a:srgbClr val="c0504d"/>
            </a:solidFill>
            <a:round/>
          </a:ln>
        </p:spPr>
      </p:sp>
      <p:sp>
        <p:nvSpPr>
          <p:cNvPr id="410" name="CustomShape 11"/>
          <p:cNvSpPr/>
          <p:nvPr/>
        </p:nvSpPr>
        <p:spPr>
          <a:xfrm>
            <a:off x="7209360" y="4629240"/>
            <a:ext cx="145080" cy="172800"/>
          </a:xfrm>
          <a:prstGeom prst="rect">
            <a:avLst/>
          </a:prstGeom>
          <a:ln w="38160">
            <a:solidFill>
              <a:srgbClr val="c0504d"/>
            </a:solidFill>
            <a:round/>
          </a:ln>
        </p:spPr>
      </p:sp>
      <p:sp>
        <p:nvSpPr>
          <p:cNvPr id="411" name="CustomShape 12"/>
          <p:cNvSpPr/>
          <p:nvPr/>
        </p:nvSpPr>
        <p:spPr>
          <a:xfrm>
            <a:off x="1854360" y="2000160"/>
            <a:ext cx="147960" cy="837720"/>
          </a:xfrm>
          <a:prstGeom prst="rect">
            <a:avLst/>
          </a:prstGeom>
          <a:ln w="38160">
            <a:solidFill>
              <a:srgbClr val="ffffff"/>
            </a:solidFill>
            <a:round/>
          </a:ln>
        </p:spPr>
      </p:sp>
      <p:sp>
        <p:nvSpPr>
          <p:cNvPr id="412" name="CustomShape 13"/>
          <p:cNvSpPr/>
          <p:nvPr/>
        </p:nvSpPr>
        <p:spPr>
          <a:xfrm>
            <a:off x="2933640" y="2138400"/>
            <a:ext cx="516240" cy="299520"/>
          </a:xfrm>
          <a:prstGeom prst="rect">
            <a:avLst/>
          </a:prstGeom>
          <a:ln w="38160">
            <a:solidFill>
              <a:srgbClr val="ffff00"/>
            </a:solidFill>
            <a:round/>
          </a:ln>
        </p:spPr>
      </p:sp>
      <p:sp>
        <p:nvSpPr>
          <p:cNvPr id="413" name="CustomShape 14"/>
          <p:cNvSpPr/>
          <p:nvPr/>
        </p:nvSpPr>
        <p:spPr>
          <a:xfrm>
            <a:off x="4010400" y="1690560"/>
            <a:ext cx="249480" cy="163080"/>
          </a:xfrm>
          <a:prstGeom prst="rect">
            <a:avLst/>
          </a:prstGeom>
          <a:ln w="38160">
            <a:solidFill>
              <a:srgbClr val="ffff00"/>
            </a:solidFill>
            <a:round/>
          </a:ln>
        </p:spPr>
      </p:sp>
      <p:sp>
        <p:nvSpPr>
          <p:cNvPr id="414" name="CustomShape 15"/>
          <p:cNvSpPr/>
          <p:nvPr/>
        </p:nvSpPr>
        <p:spPr>
          <a:xfrm>
            <a:off x="4508640" y="1614600"/>
            <a:ext cx="397440" cy="218880"/>
          </a:xfrm>
          <a:prstGeom prst="rect">
            <a:avLst/>
          </a:prstGeom>
          <a:ln w="38160">
            <a:solidFill>
              <a:srgbClr val="ffff00"/>
            </a:solidFill>
            <a:round/>
          </a:ln>
        </p:spPr>
      </p:sp>
      <p:sp>
        <p:nvSpPr>
          <p:cNvPr id="415" name="CustomShape 16"/>
          <p:cNvSpPr/>
          <p:nvPr/>
        </p:nvSpPr>
        <p:spPr>
          <a:xfrm>
            <a:off x="4199400" y="1974960"/>
            <a:ext cx="139320" cy="196560"/>
          </a:xfrm>
          <a:prstGeom prst="rect">
            <a:avLst/>
          </a:prstGeom>
          <a:ln w="38160">
            <a:solidFill>
              <a:srgbClr val="ffff00"/>
            </a:solidFill>
            <a:round/>
          </a:ln>
        </p:spPr>
      </p:sp>
      <p:sp>
        <p:nvSpPr>
          <p:cNvPr id="416" name="CustomShape 17"/>
          <p:cNvSpPr/>
          <p:nvPr/>
        </p:nvSpPr>
        <p:spPr>
          <a:xfrm>
            <a:off x="4195080" y="2162160"/>
            <a:ext cx="190080" cy="290160"/>
          </a:xfrm>
          <a:prstGeom prst="rect">
            <a:avLst/>
          </a:prstGeom>
          <a:ln w="38160">
            <a:solidFill>
              <a:srgbClr val="ffff00"/>
            </a:solidFill>
            <a:round/>
          </a:ln>
        </p:spPr>
      </p:sp>
      <p:sp>
        <p:nvSpPr>
          <p:cNvPr id="417" name="CustomShape 18"/>
          <p:cNvSpPr/>
          <p:nvPr/>
        </p:nvSpPr>
        <p:spPr>
          <a:xfrm>
            <a:off x="4673520" y="4281480"/>
            <a:ext cx="406080" cy="258480"/>
          </a:xfrm>
          <a:prstGeom prst="rect">
            <a:avLst/>
          </a:prstGeom>
          <a:ln w="38160">
            <a:solidFill>
              <a:srgbClr val="990099"/>
            </a:solidFill>
            <a:round/>
          </a:ln>
        </p:spPr>
      </p:sp>
      <p:sp>
        <p:nvSpPr>
          <p:cNvPr id="418" name="CustomShape 19"/>
          <p:cNvSpPr/>
          <p:nvPr/>
        </p:nvSpPr>
        <p:spPr>
          <a:xfrm>
            <a:off x="6919920" y="1871640"/>
            <a:ext cx="538560" cy="752040"/>
          </a:xfrm>
          <a:prstGeom prst="rect">
            <a:avLst/>
          </a:prstGeom>
          <a:ln w="38160">
            <a:solidFill>
              <a:srgbClr val="ffff00"/>
            </a:solidFill>
            <a:round/>
          </a:ln>
        </p:spPr>
      </p:sp>
      <p:sp>
        <p:nvSpPr>
          <p:cNvPr id="419" name="CustomShape 20"/>
          <p:cNvSpPr/>
          <p:nvPr/>
        </p:nvSpPr>
        <p:spPr>
          <a:xfrm>
            <a:off x="6997680" y="2023920"/>
            <a:ext cx="190080" cy="253800"/>
          </a:xfrm>
          <a:prstGeom prst="rect">
            <a:avLst/>
          </a:prstGeom>
          <a:ln w="38160">
            <a:solidFill>
              <a:srgbClr val="ffff00"/>
            </a:solidFill>
            <a:round/>
          </a:ln>
        </p:spPr>
      </p:sp>
      <p:sp>
        <p:nvSpPr>
          <p:cNvPr id="420" name="CustomShape 21"/>
          <p:cNvSpPr/>
          <p:nvPr/>
        </p:nvSpPr>
        <p:spPr>
          <a:xfrm>
            <a:off x="6716880" y="4119480"/>
            <a:ext cx="771480" cy="510840"/>
          </a:xfrm>
          <a:prstGeom prst="rect">
            <a:avLst/>
          </a:prstGeom>
          <a:ln w="38160">
            <a:solidFill>
              <a:srgbClr val="c0504d"/>
            </a:solidFill>
            <a:round/>
          </a:ln>
        </p:spPr>
      </p:sp>
      <p:sp>
        <p:nvSpPr>
          <p:cNvPr id="421" name="CustomShape 22"/>
          <p:cNvSpPr/>
          <p:nvPr/>
        </p:nvSpPr>
        <p:spPr>
          <a:xfrm>
            <a:off x="892080" y="2863800"/>
            <a:ext cx="1944360" cy="639000"/>
          </a:xfrm>
          <a:prstGeom prst="rect">
            <a:avLst/>
          </a:prstGeom>
        </p:spPr>
        <p:txBody>
          <a:bodyPr bIns="45000" lIns="90000" rIns="90000" tIns="45000" wrap="none"/>
          <a:p>
            <a:r>
              <a:rPr b="1" i="1" lang="en-US">
                <a:solidFill>
                  <a:srgbClr val="ffffff"/>
                </a:solidFill>
                <a:latin typeface="Arial"/>
              </a:rPr>
              <a:t>Macrocystis</a:t>
            </a:r>
            <a:endParaRPr/>
          </a:p>
          <a:p>
            <a:r>
              <a:rPr b="1" i="1" lang="en-US">
                <a:solidFill>
                  <a:srgbClr val="ffffff"/>
                </a:solidFill>
                <a:latin typeface="Arial"/>
              </a:rPr>
              <a:t>and Nereocystis</a:t>
            </a:r>
            <a:endParaRPr/>
          </a:p>
        </p:txBody>
      </p:sp>
      <p:sp>
        <p:nvSpPr>
          <p:cNvPr id="422" name="CustomShape 23"/>
          <p:cNvSpPr/>
          <p:nvPr/>
        </p:nvSpPr>
        <p:spPr>
          <a:xfrm>
            <a:off x="1236600" y="4206960"/>
            <a:ext cx="1642680" cy="639000"/>
          </a:xfrm>
          <a:prstGeom prst="rect">
            <a:avLst/>
          </a:prstGeom>
        </p:spPr>
        <p:txBody>
          <a:bodyPr bIns="45000" lIns="90000" rIns="90000" tIns="45000" wrap="none"/>
          <a:p>
            <a:r>
              <a:rPr b="1" i="1" lang="en-US">
                <a:solidFill>
                  <a:srgbClr val="a50021"/>
                </a:solidFill>
                <a:latin typeface="Arial"/>
              </a:rPr>
              <a:t>Macrocystis</a:t>
            </a:r>
            <a:endParaRPr/>
          </a:p>
          <a:p>
            <a:r>
              <a:rPr b="1" i="1" lang="en-US">
                <a:solidFill>
                  <a:srgbClr val="a50021"/>
                </a:solidFill>
                <a:latin typeface="Arial"/>
              </a:rPr>
              <a:t>and Lessonia</a:t>
            </a:r>
            <a:endParaRPr/>
          </a:p>
        </p:txBody>
      </p:sp>
      <p:sp>
        <p:nvSpPr>
          <p:cNvPr id="423" name="CustomShape 24"/>
          <p:cNvSpPr/>
          <p:nvPr/>
        </p:nvSpPr>
        <p:spPr>
          <a:xfrm>
            <a:off x="3349440" y="5692680"/>
            <a:ext cx="4181760" cy="364680"/>
          </a:xfrm>
          <a:prstGeom prst="rect">
            <a:avLst/>
          </a:prstGeom>
        </p:spPr>
        <p:txBody>
          <a:bodyPr bIns="45000" lIns="90000" rIns="90000" tIns="45000" wrap="none"/>
          <a:p>
            <a:r>
              <a:rPr b="1" i="1" lang="en-US">
                <a:solidFill>
                  <a:srgbClr val="990099"/>
                </a:solidFill>
                <a:latin typeface="Arial"/>
              </a:rPr>
              <a:t>Macrocystis, Ecklonia and Laminaria</a:t>
            </a:r>
            <a:endParaRPr/>
          </a:p>
        </p:txBody>
      </p:sp>
      <p:sp>
        <p:nvSpPr>
          <p:cNvPr id="424" name="CustomShape 25"/>
          <p:cNvSpPr/>
          <p:nvPr/>
        </p:nvSpPr>
        <p:spPr>
          <a:xfrm>
            <a:off x="6012360" y="4759200"/>
            <a:ext cx="1656360" cy="639000"/>
          </a:xfrm>
          <a:prstGeom prst="rect">
            <a:avLst/>
          </a:prstGeom>
        </p:spPr>
        <p:txBody>
          <a:bodyPr bIns="45000" lIns="90000" rIns="90000" tIns="45000" wrap="none"/>
          <a:p>
            <a:r>
              <a:rPr b="1" i="1" lang="en-US">
                <a:solidFill>
                  <a:srgbClr val="c0504d"/>
                </a:solidFill>
                <a:latin typeface="Arial"/>
              </a:rPr>
              <a:t>Ecklonia and </a:t>
            </a:r>
            <a:endParaRPr/>
          </a:p>
          <a:p>
            <a:r>
              <a:rPr b="1" i="1" lang="en-US">
                <a:solidFill>
                  <a:srgbClr val="c0504d"/>
                </a:solidFill>
                <a:latin typeface="Arial"/>
              </a:rPr>
              <a:t>Macrocystis</a:t>
            </a:r>
            <a:endParaRPr/>
          </a:p>
        </p:txBody>
      </p:sp>
      <p:sp>
        <p:nvSpPr>
          <p:cNvPr id="425" name="CustomShape 26"/>
          <p:cNvSpPr/>
          <p:nvPr/>
        </p:nvSpPr>
        <p:spPr>
          <a:xfrm>
            <a:off x="5493960" y="1425600"/>
            <a:ext cx="1260000" cy="364680"/>
          </a:xfrm>
          <a:prstGeom prst="rect">
            <a:avLst/>
          </a:prstGeom>
        </p:spPr>
        <p:txBody>
          <a:bodyPr bIns="45000" lIns="90000" rIns="90000" tIns="45000" wrap="none"/>
          <a:p>
            <a:r>
              <a:rPr b="1" i="1" lang="en-US">
                <a:solidFill>
                  <a:srgbClr val="ffff00"/>
                </a:solidFill>
                <a:latin typeface="Arial"/>
              </a:rPr>
              <a:t>Laminaria</a:t>
            </a:r>
            <a:endParaRPr/>
          </a:p>
        </p:txBody>
      </p:sp>
      <p:sp>
        <p:nvSpPr>
          <p:cNvPr id="426" name="CustomShape 27"/>
          <p:cNvSpPr/>
          <p:nvPr/>
        </p:nvSpPr>
        <p:spPr>
          <a:xfrm>
            <a:off x="753480" y="6230880"/>
            <a:ext cx="2796120" cy="364680"/>
          </a:xfrm>
          <a:prstGeom prst="rect">
            <a:avLst/>
          </a:prstGeom>
        </p:spPr>
        <p:txBody>
          <a:bodyPr bIns="45000" lIns="90000" rIns="90000" tIns="45000" wrap="none"/>
          <a:p>
            <a:pPr>
              <a:lnSpc>
                <a:spcPct val="100000"/>
              </a:lnSpc>
            </a:pPr>
            <a:r>
              <a:rPr lang="en-US">
                <a:solidFill>
                  <a:srgbClr val="ffffff"/>
                </a:solidFill>
                <a:latin typeface="Arial"/>
              </a:rPr>
              <a:t>From: Steneck et al. 2002</a:t>
            </a:r>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427" name="Picture 1"/>
          <p:cNvPicPr/>
          <p:nvPr/>
        </p:nvPicPr>
        <p:blipFill>
          <a:blip r:embed="rId1"/>
          <a:stretch>
            <a:fillRect/>
          </a:stretch>
        </p:blipFill>
        <p:spPr>
          <a:xfrm>
            <a:off x="1440" y="301320"/>
            <a:ext cx="9143640" cy="6255360"/>
          </a:xfrm>
          <a:prstGeom prst="rect">
            <a:avLst/>
          </a:prstGeom>
        </p:spPr>
      </p:pic>
      <p:sp>
        <p:nvSpPr>
          <p:cNvPr id="428" name="CustomShape 1"/>
          <p:cNvSpPr/>
          <p:nvPr/>
        </p:nvSpPr>
        <p:spPr>
          <a:xfrm>
            <a:off x="3293640" y="1659600"/>
            <a:ext cx="2345040" cy="3665880"/>
          </a:xfrm>
          <a:prstGeom prst="rect">
            <a:avLst/>
          </a:prstGeom>
          <a:ln w="76320">
            <a:solidFill>
              <a:srgbClr val="ff0000"/>
            </a:solidFill>
            <a:round/>
          </a:ln>
        </p:spPr>
      </p:sp>
      <p:sp>
        <p:nvSpPr>
          <p:cNvPr id="429" name="CustomShape 2"/>
          <p:cNvSpPr/>
          <p:nvPr/>
        </p:nvSpPr>
        <p:spPr>
          <a:xfrm>
            <a:off x="-507600" y="2675520"/>
            <a:ext cx="4392000" cy="577800"/>
          </a:xfrm>
          <a:prstGeom prst="rect">
            <a:avLst/>
          </a:prstGeom>
        </p:spPr>
        <p:txBody>
          <a:bodyPr bIns="45000" lIns="90000" rIns="90000" tIns="45000" wrap="none"/>
          <a:p>
            <a:pPr>
              <a:lnSpc>
                <a:spcPct val="100000"/>
              </a:lnSpc>
            </a:pPr>
            <a:r>
              <a:rPr b="1" lang="en-US" sz="3200">
                <a:solidFill>
                  <a:srgbClr val="ffffff"/>
                </a:solidFill>
                <a:latin typeface="Calibri"/>
              </a:rPr>
              <a:t>Giant kelp’s range</a:t>
            </a:r>
            <a:endParaRPr/>
          </a:p>
        </p:txBody>
      </p:sp>
      <p:sp>
        <p:nvSpPr>
          <p:cNvPr id="430" name="CustomShape 3"/>
          <p:cNvSpPr/>
          <p:nvPr/>
        </p:nvSpPr>
        <p:spPr>
          <a:xfrm>
            <a:off x="2048400" y="1533960"/>
            <a:ext cx="1424880" cy="333720"/>
          </a:xfrm>
          <a:prstGeom prst="rect">
            <a:avLst/>
          </a:prstGeom>
        </p:spPr>
        <p:txBody>
          <a:bodyPr bIns="45000" lIns="90000" rIns="90000" tIns="45000" wrap="none"/>
          <a:p>
            <a:pPr>
              <a:lnSpc>
                <a:spcPct val="100000"/>
              </a:lnSpc>
            </a:pPr>
            <a:r>
              <a:rPr b="1" lang="en-US" sz="1600">
                <a:solidFill>
                  <a:srgbClr val="ffffff"/>
                </a:solidFill>
                <a:latin typeface="Calibri"/>
              </a:rPr>
              <a:t>Santa Cruz</a:t>
            </a:r>
            <a:endParaRPr/>
          </a:p>
        </p:txBody>
      </p:sp>
      <p:sp>
        <p:nvSpPr>
          <p:cNvPr id="431" name="CustomShape 4"/>
          <p:cNvSpPr/>
          <p:nvPr/>
        </p:nvSpPr>
        <p:spPr>
          <a:xfrm>
            <a:off x="4496040" y="5151960"/>
            <a:ext cx="1220400" cy="333720"/>
          </a:xfrm>
          <a:prstGeom prst="rect">
            <a:avLst/>
          </a:prstGeom>
        </p:spPr>
        <p:txBody>
          <a:bodyPr bIns="45000" lIns="90000" rIns="90000" tIns="45000" wrap="none"/>
          <a:p>
            <a:pPr>
              <a:lnSpc>
                <a:spcPct val="100000"/>
              </a:lnSpc>
            </a:pPr>
            <a:r>
              <a:rPr b="1" lang="en-US" sz="1600">
                <a:solidFill>
                  <a:srgbClr val="ffffff"/>
                </a:solidFill>
                <a:latin typeface="Calibri"/>
              </a:rPr>
              <a:t>Asunción</a:t>
            </a:r>
            <a:endParaRPr/>
          </a:p>
        </p:txBody>
      </p:sp>
      <p:sp>
        <p:nvSpPr>
          <p:cNvPr id="432" name="CustomShape 5"/>
          <p:cNvSpPr/>
          <p:nvPr/>
        </p:nvSpPr>
        <p:spPr>
          <a:xfrm>
            <a:off x="2338560" y="3476160"/>
            <a:ext cx="1909440" cy="456120"/>
          </a:xfrm>
          <a:prstGeom prst="rect">
            <a:avLst/>
          </a:prstGeom>
        </p:spPr>
        <p:txBody>
          <a:bodyPr bIns="45000" lIns="90000" rIns="90000" tIns="45000" wrap="none"/>
          <a:p>
            <a:pPr algn="ctr">
              <a:lnSpc>
                <a:spcPct val="100000"/>
              </a:lnSpc>
            </a:pPr>
            <a:r>
              <a:rPr b="1" lang="en-US" sz="2400">
                <a:solidFill>
                  <a:srgbClr val="ffffff"/>
                </a:solidFill>
                <a:latin typeface="Calibri"/>
              </a:rPr>
              <a:t>~1450 km</a:t>
            </a:r>
            <a:endParaRPr/>
          </a:p>
        </p:txBody>
      </p:sp>
      <p:sp>
        <p:nvSpPr>
          <p:cNvPr id="433" name="CustomShape 6"/>
          <p:cNvSpPr/>
          <p:nvPr/>
        </p:nvSpPr>
        <p:spPr>
          <a:xfrm>
            <a:off x="7584480" y="7920"/>
            <a:ext cx="1321200" cy="364680"/>
          </a:xfrm>
          <a:prstGeom prst="rect">
            <a:avLst/>
          </a:prstGeom>
        </p:spPr>
        <p:txBody>
          <a:bodyPr bIns="45000" lIns="90000" rIns="90000" tIns="45000" wrap="none"/>
          <a:p>
            <a:pPr>
              <a:lnSpc>
                <a:spcPct val="100000"/>
              </a:lnSpc>
            </a:pPr>
            <a:r>
              <a:rPr lang="en-US">
                <a:solidFill>
                  <a:srgbClr val="ffffff"/>
                </a:solidFill>
                <a:latin typeface="Arial"/>
              </a:rPr>
              <a:t>Distribution</a:t>
            </a:r>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10243e"/>
        </a:solidFill>
      </p:bgPr>
    </p:bg>
    <p:spTree>
      <p:nvGrpSpPr>
        <p:cNvPr id="1" name=""/>
        <p:cNvGrpSpPr/>
        <p:nvPr/>
      </p:nvGrpSpPr>
      <p:grpSpPr>
        <a:xfrm>
          <a:off x="0" y="0"/>
          <a:ext cx="0" cy="0"/>
          <a:chOff x="0" y="0"/>
          <a:chExt cx="0" cy="0"/>
        </a:xfrm>
      </p:grpSpPr>
      <p:sp>
        <p:nvSpPr>
          <p:cNvPr id="434" name="TextShape 1"/>
          <p:cNvSpPr txBox="1"/>
          <p:nvPr/>
        </p:nvSpPr>
        <p:spPr>
          <a:xfrm>
            <a:off x="457200" y="274680"/>
            <a:ext cx="8229240" cy="1142640"/>
          </a:xfrm>
          <a:prstGeom prst="rect">
            <a:avLst/>
          </a:prstGeom>
        </p:spPr>
        <p:txBody>
          <a:bodyPr anchor="ctr"/>
          <a:p>
            <a:pPr algn="ctr">
              <a:lnSpc>
                <a:spcPct val="100000"/>
              </a:lnSpc>
            </a:pPr>
            <a:r>
              <a:rPr lang="en-US" sz="4000">
                <a:solidFill>
                  <a:srgbClr val="ffffff"/>
                </a:solidFill>
                <a:latin typeface="Comic Sans MS"/>
              </a:rPr>
              <a:t>Kelp forests vs terrestrial forests</a:t>
            </a:r>
            <a:endParaRPr/>
          </a:p>
        </p:txBody>
      </p:sp>
      <p:sp>
        <p:nvSpPr>
          <p:cNvPr id="435" name="CustomShape 2"/>
          <p:cNvSpPr/>
          <p:nvPr/>
        </p:nvSpPr>
        <p:spPr>
          <a:xfrm>
            <a:off x="7585560" y="7920"/>
            <a:ext cx="1357560" cy="364680"/>
          </a:xfrm>
          <a:prstGeom prst="rect">
            <a:avLst/>
          </a:prstGeom>
        </p:spPr>
        <p:txBody>
          <a:bodyPr bIns="45000" lIns="90000" rIns="90000" tIns="45000" wrap="none"/>
          <a:p>
            <a:pPr>
              <a:lnSpc>
                <a:spcPct val="100000"/>
              </a:lnSpc>
            </a:pPr>
            <a:r>
              <a:rPr lang="en-US">
                <a:solidFill>
                  <a:srgbClr val="ffffff"/>
                </a:solidFill>
                <a:latin typeface="Arial"/>
              </a:rPr>
              <a:t>Productivity</a:t>
            </a:r>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3" name="TextShape 1"/>
          <p:cNvSpPr txBox="1"/>
          <p:nvPr/>
        </p:nvSpPr>
        <p:spPr>
          <a:xfrm>
            <a:off x="457200" y="274680"/>
            <a:ext cx="8229240" cy="1142640"/>
          </a:xfrm>
          <a:prstGeom prst="rect">
            <a:avLst/>
          </a:prstGeom>
        </p:spPr>
        <p:txBody>
          <a:bodyPr anchor="ctr"/>
          <a:p>
            <a:pPr algn="ctr">
              <a:lnSpc>
                <a:spcPct val="100000"/>
              </a:lnSpc>
            </a:pPr>
            <a:r>
              <a:rPr lang="en-US" sz="3200">
                <a:solidFill>
                  <a:srgbClr val="000000"/>
                </a:solidFill>
                <a:latin typeface="Calibri"/>
              </a:rPr>
              <a:t>As Earth warms, winds develop and respond to the planet’s rotation (Coriolis)</a:t>
            </a:r>
            <a:endParaRPr/>
          </a:p>
        </p:txBody>
      </p:sp>
      <p:pic>
        <p:nvPicPr>
          <p:cNvPr descr="" id="284" name="Picture 3"/>
          <p:cNvPicPr/>
          <p:nvPr/>
        </p:nvPicPr>
        <p:blipFill>
          <a:blip r:embed="rId1"/>
          <a:stretch>
            <a:fillRect/>
          </a:stretch>
        </p:blipFill>
        <p:spPr>
          <a:xfrm>
            <a:off x="1815480" y="1430280"/>
            <a:ext cx="5513040" cy="5060880"/>
          </a:xfrm>
          <a:prstGeom prst="rect">
            <a:avLst/>
          </a:prstGeom>
        </p:spPr>
      </p:pic>
      <p:sp>
        <p:nvSpPr>
          <p:cNvPr id="285" name="CustomShape 2"/>
          <p:cNvSpPr/>
          <p:nvPr/>
        </p:nvSpPr>
        <p:spPr>
          <a:xfrm>
            <a:off x="5842080" y="2540880"/>
            <a:ext cx="3602520" cy="364680"/>
          </a:xfrm>
          <a:prstGeom prst="rect">
            <a:avLst/>
          </a:prstGeom>
        </p:spPr>
        <p:txBody>
          <a:bodyPr bIns="45000" lIns="90000" rIns="90000" tIns="45000" wrap="none"/>
          <a:p>
            <a:pPr>
              <a:lnSpc>
                <a:spcPct val="100000"/>
              </a:lnSpc>
            </a:pPr>
            <a:r>
              <a:rPr lang="en-US">
                <a:solidFill>
                  <a:srgbClr val="000000"/>
                </a:solidFill>
                <a:latin typeface="Calibri"/>
              </a:rPr>
              <a:t>Right in Northern Hemisphere</a:t>
            </a:r>
            <a:endParaRPr/>
          </a:p>
        </p:txBody>
      </p:sp>
      <p:sp>
        <p:nvSpPr>
          <p:cNvPr id="286" name="CustomShape 3"/>
          <p:cNvSpPr/>
          <p:nvPr/>
        </p:nvSpPr>
        <p:spPr>
          <a:xfrm>
            <a:off x="5850360" y="5802840"/>
            <a:ext cx="3454560" cy="364680"/>
          </a:xfrm>
          <a:prstGeom prst="rect">
            <a:avLst/>
          </a:prstGeom>
        </p:spPr>
        <p:txBody>
          <a:bodyPr bIns="45000" lIns="90000" rIns="90000" tIns="45000" wrap="none"/>
          <a:p>
            <a:pPr>
              <a:lnSpc>
                <a:spcPct val="100000"/>
              </a:lnSpc>
            </a:pPr>
            <a:r>
              <a:rPr lang="en-US">
                <a:solidFill>
                  <a:srgbClr val="000000"/>
                </a:solidFill>
                <a:latin typeface="Calibri"/>
              </a:rPr>
              <a:t>Left in Southern Hemisphere</a:t>
            </a:r>
            <a:endParaRPr/>
          </a:p>
        </p:txBody>
      </p:sp>
      <p:sp>
        <p:nvSpPr>
          <p:cNvPr id="287" name="CustomShape 4"/>
          <p:cNvSpPr/>
          <p:nvPr/>
        </p:nvSpPr>
        <p:spPr>
          <a:xfrm>
            <a:off x="5856840" y="1569960"/>
            <a:ext cx="2915280" cy="639000"/>
          </a:xfrm>
          <a:prstGeom prst="rect">
            <a:avLst/>
          </a:prstGeom>
        </p:spPr>
        <p:txBody>
          <a:bodyPr bIns="45000" lIns="90000" rIns="90000" tIns="45000" wrap="none"/>
          <a:p>
            <a:pPr>
              <a:lnSpc>
                <a:spcPct val="100000"/>
              </a:lnSpc>
            </a:pPr>
            <a:r>
              <a:rPr lang="en-US">
                <a:solidFill>
                  <a:srgbClr val="000000"/>
                </a:solidFill>
                <a:latin typeface="Calibri"/>
              </a:rPr>
              <a:t>Deflection is relative to </a:t>
            </a:r>
            <a:endParaRPr/>
          </a:p>
          <a:p>
            <a:pPr>
              <a:lnSpc>
                <a:spcPct val="100000"/>
              </a:lnSpc>
            </a:pPr>
            <a:r>
              <a:rPr lang="en-US">
                <a:solidFill>
                  <a:srgbClr val="000000"/>
                </a:solidFill>
                <a:latin typeface="Calibri"/>
              </a:rPr>
              <a:t>direction of flow...</a:t>
            </a:r>
            <a:endParaRPr/>
          </a:p>
        </p:txBody>
      </p:sp>
    </p:spTree>
  </p:cSld>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436" name="Table 1"/>
          <p:cNvGraphicFramePr/>
          <p:nvPr/>
        </p:nvGraphicFramePr>
        <p:xfrm>
          <a:off x="2047320" y="1231920"/>
          <a:ext cx="5432400" cy="4617360"/>
        </p:xfrm>
        <a:graphic>
          <a:graphicData uri="http://schemas.openxmlformats.org/drawingml/2006/table">
            <a:tbl>
              <a:tblPr/>
              <a:tblGrid>
                <a:gridCol w="2716200"/>
                <a:gridCol w="2716200"/>
              </a:tblGrid>
              <a:tr h="887760">
                <a:tc>
                  <a:txBody>
                    <a:bodyPr wrap="none"/>
                    <a:p>
                      <a:pPr>
                        <a:lnSpc>
                          <a:spcPct val="100000"/>
                        </a:lnSpc>
                      </a:pPr>
                      <a:r>
                        <a:rPr lang="en-US">
                          <a:solidFill>
                            <a:srgbClr val="000000"/>
                          </a:solidFill>
                          <a:latin typeface="Calibri"/>
                        </a:rPr>
                        <a:t>Habitat Type</a:t>
                      </a:r>
                      <a:endParaRPr/>
                    </a:p>
                  </a:txBody>
                  <a:tcPr/>
                </a:tc>
                <a:tc>
                  <a:txBody>
                    <a:bodyPr wrap="none"/>
                    <a:p>
                      <a:pPr>
                        <a:lnSpc>
                          <a:spcPct val="100000"/>
                        </a:lnSpc>
                      </a:pPr>
                      <a:r>
                        <a:rPr lang="en-US">
                          <a:solidFill>
                            <a:srgbClr val="000000"/>
                          </a:solidFill>
                          <a:latin typeface="Calibri"/>
                        </a:rPr>
                        <a:t>Annual Net Production</a:t>
                      </a:r>
                      <a:endParaRPr/>
                    </a:p>
                    <a:p>
                      <a:pPr>
                        <a:lnSpc>
                          <a:spcPct val="100000"/>
                        </a:lnSpc>
                      </a:pPr>
                      <a:r>
                        <a:rPr lang="en-US">
                          <a:solidFill>
                            <a:srgbClr val="000000"/>
                          </a:solidFill>
                          <a:latin typeface="Calibri"/>
                        </a:rPr>
                        <a:t>(dry kg/m2/yr)</a:t>
                      </a:r>
                      <a:endParaRPr/>
                    </a:p>
                  </a:txBody>
                  <a:tcPr/>
                </a:tc>
              </a:tr>
              <a:tr h="357120">
                <a:tc>
                  <a:txBody>
                    <a:bodyPr wrap="none"/>
                    <a:p>
                      <a:pPr>
                        <a:lnSpc>
                          <a:spcPct val="100000"/>
                        </a:lnSpc>
                      </a:pPr>
                      <a:r>
                        <a:rPr lang="en-US">
                          <a:solidFill>
                            <a:srgbClr val="000000"/>
                          </a:solidFill>
                          <a:latin typeface="Calibri"/>
                        </a:rPr>
                        <a:t>Tropical rain forest</a:t>
                      </a:r>
                      <a:endParaRPr/>
                    </a:p>
                  </a:txBody>
                  <a:tcPr/>
                </a:tc>
                <a:tc>
                  <a:txBody>
                    <a:bodyPr wrap="none"/>
                    <a:p>
                      <a:pPr>
                        <a:lnSpc>
                          <a:spcPct val="100000"/>
                        </a:lnSpc>
                      </a:pPr>
                      <a:r>
                        <a:rPr lang="en-US">
                          <a:solidFill>
                            <a:srgbClr val="000000"/>
                          </a:solidFill>
                          <a:latin typeface="Calibri"/>
                        </a:rPr>
                        <a:t>2.2</a:t>
                      </a:r>
                      <a:endParaRPr/>
                    </a:p>
                  </a:txBody>
                  <a:tcPr/>
                </a:tc>
              </a:tr>
              <a:tr h="622440">
                <a:tc>
                  <a:txBody>
                    <a:bodyPr wrap="none"/>
                    <a:p>
                      <a:pPr>
                        <a:lnSpc>
                          <a:spcPct val="100000"/>
                        </a:lnSpc>
                      </a:pPr>
                      <a:r>
                        <a:rPr lang="en-US">
                          <a:solidFill>
                            <a:srgbClr val="000000"/>
                          </a:solidFill>
                          <a:latin typeface="Calibri"/>
                        </a:rPr>
                        <a:t>Tropical seasonal forest</a:t>
                      </a:r>
                      <a:endParaRPr/>
                    </a:p>
                  </a:txBody>
                  <a:tcPr/>
                </a:tc>
                <a:tc>
                  <a:txBody>
                    <a:bodyPr wrap="none"/>
                    <a:p>
                      <a:pPr>
                        <a:lnSpc>
                          <a:spcPct val="100000"/>
                        </a:lnSpc>
                      </a:pPr>
                      <a:r>
                        <a:rPr lang="en-US">
                          <a:solidFill>
                            <a:srgbClr val="000000"/>
                          </a:solidFill>
                          <a:latin typeface="Calibri"/>
                        </a:rPr>
                        <a:t>1.6</a:t>
                      </a:r>
                      <a:endParaRPr/>
                    </a:p>
                  </a:txBody>
                  <a:tcPr/>
                </a:tc>
              </a:tr>
              <a:tr h="622440">
                <a:tc>
                  <a:txBody>
                    <a:bodyPr wrap="none"/>
                    <a:p>
                      <a:pPr>
                        <a:lnSpc>
                          <a:spcPct val="100000"/>
                        </a:lnSpc>
                      </a:pPr>
                      <a:r>
                        <a:rPr lang="en-US">
                          <a:solidFill>
                            <a:srgbClr val="000000"/>
                          </a:solidFill>
                          <a:latin typeface="Calibri"/>
                        </a:rPr>
                        <a:t>Temperate </a:t>
                      </a:r>
                      <a:endParaRPr/>
                    </a:p>
                    <a:p>
                      <a:pPr>
                        <a:lnSpc>
                          <a:spcPct val="100000"/>
                        </a:lnSpc>
                      </a:pPr>
                      <a:r>
                        <a:rPr lang="en-US">
                          <a:solidFill>
                            <a:srgbClr val="000000"/>
                          </a:solidFill>
                          <a:latin typeface="Calibri"/>
                        </a:rPr>
                        <a:t>  </a:t>
                      </a:r>
                      <a:r>
                        <a:rPr lang="en-US">
                          <a:solidFill>
                            <a:srgbClr val="000000"/>
                          </a:solidFill>
                          <a:latin typeface="Calibri"/>
                        </a:rPr>
                        <a:t>- evergreen forest</a:t>
                      </a:r>
                      <a:endParaRPr/>
                    </a:p>
                  </a:txBody>
                  <a:tcPr/>
                </a:tc>
                <a:tc>
                  <a:txBody>
                    <a:bodyPr wrap="none"/>
                    <a:p>
                      <a:pPr>
                        <a:lnSpc>
                          <a:spcPct val="100000"/>
                        </a:lnSpc>
                      </a:pPr>
                      <a:r>
                        <a:rPr lang="en-US">
                          <a:solidFill>
                            <a:srgbClr val="000000"/>
                          </a:solidFill>
                          <a:latin typeface="Calibri"/>
                        </a:rPr>
                        <a:t>1.3</a:t>
                      </a:r>
                      <a:endParaRPr/>
                    </a:p>
                  </a:txBody>
                  <a:tcPr/>
                </a:tc>
              </a:tr>
              <a:tr h="357120">
                <a:tc>
                  <a:txBody>
                    <a:bodyPr wrap="none"/>
                    <a:p>
                      <a:pPr>
                        <a:lnSpc>
                          <a:spcPct val="100000"/>
                        </a:lnSpc>
                      </a:pPr>
                      <a:r>
                        <a:rPr lang="en-US">
                          <a:solidFill>
                            <a:srgbClr val="000000"/>
                          </a:solidFill>
                          <a:latin typeface="Calibri"/>
                        </a:rPr>
                        <a:t>  </a:t>
                      </a:r>
                      <a:r>
                        <a:rPr lang="en-US">
                          <a:solidFill>
                            <a:srgbClr val="000000"/>
                          </a:solidFill>
                          <a:latin typeface="Calibri"/>
                        </a:rPr>
                        <a:t>- deciduous forest</a:t>
                      </a:r>
                      <a:endParaRPr/>
                    </a:p>
                  </a:txBody>
                  <a:tcPr/>
                </a:tc>
                <a:tc>
                  <a:txBody>
                    <a:bodyPr wrap="none"/>
                    <a:p>
                      <a:pPr>
                        <a:lnSpc>
                          <a:spcPct val="100000"/>
                        </a:lnSpc>
                      </a:pPr>
                      <a:r>
                        <a:rPr lang="en-US">
                          <a:solidFill>
                            <a:srgbClr val="000000"/>
                          </a:solidFill>
                          <a:latin typeface="Calibri"/>
                        </a:rPr>
                        <a:t>1.2</a:t>
                      </a:r>
                      <a:endParaRPr/>
                    </a:p>
                  </a:txBody>
                  <a:tcPr/>
                </a:tc>
              </a:tr>
              <a:tr h="357120">
                <a:tc>
                  <a:txBody>
                    <a:bodyPr wrap="none"/>
                    <a:p>
                      <a:pPr>
                        <a:lnSpc>
                          <a:spcPct val="100000"/>
                        </a:lnSpc>
                      </a:pPr>
                      <a:r>
                        <a:rPr lang="en-US">
                          <a:solidFill>
                            <a:srgbClr val="000000"/>
                          </a:solidFill>
                          <a:latin typeface="Calibri"/>
                        </a:rPr>
                        <a:t>Boreal forest</a:t>
                      </a:r>
                      <a:endParaRPr/>
                    </a:p>
                  </a:txBody>
                  <a:tcPr/>
                </a:tc>
                <a:tc>
                  <a:txBody>
                    <a:bodyPr wrap="none"/>
                    <a:p>
                      <a:pPr>
                        <a:lnSpc>
                          <a:spcPct val="100000"/>
                        </a:lnSpc>
                      </a:pPr>
                      <a:r>
                        <a:rPr lang="en-US">
                          <a:solidFill>
                            <a:srgbClr val="000000"/>
                          </a:solidFill>
                          <a:latin typeface="Calibri"/>
                        </a:rPr>
                        <a:t>0.8</a:t>
                      </a:r>
                      <a:endParaRPr/>
                    </a:p>
                  </a:txBody>
                  <a:tcPr/>
                </a:tc>
              </a:tr>
              <a:tr h="357120">
                <a:tc>
                  <a:txBody>
                    <a:bodyPr wrap="none"/>
                    <a:p>
                      <a:pPr>
                        <a:lnSpc>
                          <a:spcPct val="100000"/>
                        </a:lnSpc>
                      </a:pPr>
                      <a:r>
                        <a:rPr b="1" lang="en-US">
                          <a:solidFill>
                            <a:srgbClr val="000000"/>
                          </a:solidFill>
                          <a:latin typeface="Calibri"/>
                        </a:rPr>
                        <a:t>Giant kelp forest</a:t>
                      </a:r>
                      <a:endParaRPr/>
                    </a:p>
                  </a:txBody>
                  <a:tcPr/>
                </a:tc>
                <a:tc>
                  <a:txBody>
                    <a:bodyPr wrap="none"/>
                    <a:p>
                      <a:pPr>
                        <a:lnSpc>
                          <a:spcPct val="100000"/>
                        </a:lnSpc>
                      </a:pPr>
                      <a:r>
                        <a:rPr b="1" lang="en-US">
                          <a:solidFill>
                            <a:srgbClr val="000000"/>
                          </a:solidFill>
                          <a:latin typeface="Calibri"/>
                        </a:rPr>
                        <a:t>2.2</a:t>
                      </a:r>
                      <a:endParaRPr/>
                    </a:p>
                  </a:txBody>
                  <a:tcPr/>
                </a:tc>
              </a:tr>
              <a:tr h="357120">
                <a:tc>
                  <a:txBody>
                    <a:bodyPr wrap="none"/>
                    <a:p>
                      <a:pPr>
                        <a:lnSpc>
                          <a:spcPct val="100000"/>
                        </a:lnSpc>
                      </a:pPr>
                      <a:r>
                        <a:rPr lang="en-US">
                          <a:solidFill>
                            <a:srgbClr val="000000"/>
                          </a:solidFill>
                          <a:latin typeface="Calibri"/>
                        </a:rPr>
                        <a:t>Estuary</a:t>
                      </a:r>
                      <a:endParaRPr/>
                    </a:p>
                  </a:txBody>
                  <a:tcPr/>
                </a:tc>
                <a:tc>
                  <a:txBody>
                    <a:bodyPr wrap="none"/>
                    <a:p>
                      <a:pPr>
                        <a:lnSpc>
                          <a:spcPct val="100000"/>
                        </a:lnSpc>
                      </a:pPr>
                      <a:r>
                        <a:rPr lang="en-US">
                          <a:solidFill>
                            <a:srgbClr val="000000"/>
                          </a:solidFill>
                          <a:latin typeface="Calibri"/>
                        </a:rPr>
                        <a:t>1.8</a:t>
                      </a:r>
                      <a:endParaRPr/>
                    </a:p>
                  </a:txBody>
                  <a:tcPr/>
                </a:tc>
              </a:tr>
              <a:tr h="357120">
                <a:tc>
                  <a:txBody>
                    <a:bodyPr wrap="none"/>
                    <a:p>
                      <a:pPr>
                        <a:lnSpc>
                          <a:spcPct val="100000"/>
                        </a:lnSpc>
                      </a:pPr>
                      <a:r>
                        <a:rPr lang="en-US">
                          <a:solidFill>
                            <a:srgbClr val="000000"/>
                          </a:solidFill>
                          <a:latin typeface="Calibri"/>
                        </a:rPr>
                        <a:t>Upwelling zone</a:t>
                      </a:r>
                      <a:endParaRPr/>
                    </a:p>
                  </a:txBody>
                  <a:tcPr/>
                </a:tc>
                <a:tc>
                  <a:txBody>
                    <a:bodyPr wrap="none"/>
                    <a:p>
                      <a:pPr>
                        <a:lnSpc>
                          <a:spcPct val="100000"/>
                        </a:lnSpc>
                      </a:pPr>
                      <a:r>
                        <a:rPr lang="en-US">
                          <a:solidFill>
                            <a:srgbClr val="000000"/>
                          </a:solidFill>
                          <a:latin typeface="Calibri"/>
                        </a:rPr>
                        <a:t>0.5</a:t>
                      </a:r>
                      <a:endParaRPr/>
                    </a:p>
                  </a:txBody>
                  <a:tcPr/>
                </a:tc>
              </a:tr>
              <a:tr h="357120">
                <a:tc>
                  <a:txBody>
                    <a:bodyPr wrap="none"/>
                    <a:p>
                      <a:pPr>
                        <a:lnSpc>
                          <a:spcPct val="100000"/>
                        </a:lnSpc>
                      </a:pPr>
                      <a:r>
                        <a:rPr lang="en-US">
                          <a:solidFill>
                            <a:srgbClr val="000000"/>
                          </a:solidFill>
                          <a:latin typeface="Calibri"/>
                        </a:rPr>
                        <a:t>Continental shelf</a:t>
                      </a:r>
                      <a:endParaRPr/>
                    </a:p>
                  </a:txBody>
                  <a:tcPr/>
                </a:tc>
                <a:tc>
                  <a:txBody>
                    <a:bodyPr wrap="none"/>
                    <a:p>
                      <a:pPr>
                        <a:lnSpc>
                          <a:spcPct val="100000"/>
                        </a:lnSpc>
                      </a:pPr>
                      <a:r>
                        <a:rPr lang="en-US">
                          <a:solidFill>
                            <a:srgbClr val="000000"/>
                          </a:solidFill>
                          <a:latin typeface="Calibri"/>
                        </a:rPr>
                        <a:t>0.36</a:t>
                      </a:r>
                      <a:endParaRPr/>
                    </a:p>
                  </a:txBody>
                  <a:tcPr/>
                </a:tc>
              </a:tr>
              <a:tr h="357120">
                <a:tc>
                  <a:txBody>
                    <a:bodyPr wrap="none"/>
                    <a:p>
                      <a:pPr>
                        <a:lnSpc>
                          <a:spcPct val="100000"/>
                        </a:lnSpc>
                      </a:pPr>
                      <a:r>
                        <a:rPr lang="en-US">
                          <a:solidFill>
                            <a:srgbClr val="000000"/>
                          </a:solidFill>
                          <a:latin typeface="Calibri"/>
                        </a:rPr>
                        <a:t>Open Ocean</a:t>
                      </a:r>
                      <a:endParaRPr/>
                    </a:p>
                  </a:txBody>
                  <a:tcPr/>
                </a:tc>
                <a:tc>
                  <a:txBody>
                    <a:bodyPr wrap="none"/>
                    <a:p>
                      <a:pPr>
                        <a:lnSpc>
                          <a:spcPct val="100000"/>
                        </a:lnSpc>
                      </a:pPr>
                      <a:r>
                        <a:rPr lang="en-US">
                          <a:solidFill>
                            <a:srgbClr val="000000"/>
                          </a:solidFill>
                          <a:latin typeface="Calibri"/>
                        </a:rPr>
                        <a:t>0.13</a:t>
                      </a:r>
                      <a:endParaRPr/>
                    </a:p>
                  </a:txBody>
                  <a:tcPr/>
                </a:tc>
              </a:tr>
            </a:tbl>
          </a:graphicData>
        </a:graphic>
      </p:graphicFrame>
      <p:sp>
        <p:nvSpPr>
          <p:cNvPr id="437" name="CustomShape 2"/>
          <p:cNvSpPr/>
          <p:nvPr/>
        </p:nvSpPr>
        <p:spPr>
          <a:xfrm>
            <a:off x="7585560" y="7920"/>
            <a:ext cx="1357560" cy="364680"/>
          </a:xfrm>
          <a:prstGeom prst="rect">
            <a:avLst/>
          </a:prstGeom>
        </p:spPr>
        <p:txBody>
          <a:bodyPr bIns="45000" lIns="90000" rIns="90000" tIns="45000" wrap="none"/>
          <a:p>
            <a:pPr>
              <a:lnSpc>
                <a:spcPct val="100000"/>
              </a:lnSpc>
            </a:pPr>
            <a:r>
              <a:rPr lang="en-US">
                <a:solidFill>
                  <a:srgbClr val="000000"/>
                </a:solidFill>
                <a:latin typeface="Arial"/>
              </a:rPr>
              <a:t>Productivity</a:t>
            </a:r>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p:cSld>
    <p:bg>
      <p:bgPr>
        <a:solidFill>
          <a:srgbClr val="10243e"/>
        </a:solidFill>
      </p:bgPr>
    </p:bg>
    <p:spTree>
      <p:nvGrpSpPr>
        <p:cNvPr id="1" name=""/>
        <p:cNvGrpSpPr/>
        <p:nvPr/>
      </p:nvGrpSpPr>
      <p:grpSpPr>
        <a:xfrm>
          <a:off x="0" y="0"/>
          <a:ext cx="0" cy="0"/>
          <a:chOff x="0" y="0"/>
          <a:chExt cx="0" cy="0"/>
        </a:xfrm>
      </p:grpSpPr>
      <p:pic>
        <p:nvPicPr>
          <p:cNvPr descr="" id="438" name="Picture 2"/>
          <p:cNvPicPr/>
          <p:nvPr/>
        </p:nvPicPr>
        <p:blipFill>
          <a:blip r:embed="rId1"/>
          <a:stretch>
            <a:fillRect/>
          </a:stretch>
        </p:blipFill>
        <p:spPr>
          <a:xfrm>
            <a:off x="3459960" y="2895480"/>
            <a:ext cx="2041560" cy="3962160"/>
          </a:xfrm>
          <a:prstGeom prst="rect">
            <a:avLst/>
          </a:prstGeom>
        </p:spPr>
      </p:pic>
      <p:sp>
        <p:nvSpPr>
          <p:cNvPr id="439" name="CustomShape 1"/>
          <p:cNvSpPr/>
          <p:nvPr/>
        </p:nvSpPr>
        <p:spPr>
          <a:xfrm>
            <a:off x="4440600" y="3281400"/>
            <a:ext cx="263520" cy="296640"/>
          </a:xfrm>
          <a:prstGeom prst="rect">
            <a:avLst/>
          </a:prstGeom>
        </p:spPr>
      </p:sp>
      <p:pic>
        <p:nvPicPr>
          <p:cNvPr descr="" id="440" name="Picture 5"/>
          <p:cNvPicPr/>
          <p:nvPr/>
        </p:nvPicPr>
        <p:blipFill>
          <a:blip r:embed="rId2">
            <a:lum bright="38000"/>
          </a:blip>
          <a:stretch>
            <a:fillRect/>
          </a:stretch>
        </p:blipFill>
        <p:spPr>
          <a:xfrm>
            <a:off x="6231600" y="304920"/>
            <a:ext cx="2573640" cy="1958760"/>
          </a:xfrm>
          <a:prstGeom prst="rect">
            <a:avLst/>
          </a:prstGeom>
        </p:spPr>
      </p:pic>
      <p:pic>
        <p:nvPicPr>
          <p:cNvPr descr="" id="441" name="Picture 6"/>
          <p:cNvPicPr/>
          <p:nvPr/>
        </p:nvPicPr>
        <p:blipFill>
          <a:blip r:embed="rId3">
            <a:lum bright="34000"/>
          </a:blip>
          <a:stretch>
            <a:fillRect/>
          </a:stretch>
        </p:blipFill>
        <p:spPr>
          <a:xfrm>
            <a:off x="0" y="1676520"/>
            <a:ext cx="2776680" cy="2401560"/>
          </a:xfrm>
          <a:prstGeom prst="rect">
            <a:avLst/>
          </a:prstGeom>
        </p:spPr>
      </p:pic>
      <p:pic>
        <p:nvPicPr>
          <p:cNvPr descr="" id="442" name="Picture 7"/>
          <p:cNvPicPr/>
          <p:nvPr/>
        </p:nvPicPr>
        <p:blipFill>
          <a:blip r:embed="rId4">
            <a:lum bright="40000"/>
          </a:blip>
          <a:stretch>
            <a:fillRect/>
          </a:stretch>
        </p:blipFill>
        <p:spPr>
          <a:xfrm>
            <a:off x="6570000" y="2362320"/>
            <a:ext cx="1942920" cy="2408040"/>
          </a:xfrm>
          <a:prstGeom prst="rect">
            <a:avLst/>
          </a:prstGeom>
        </p:spPr>
      </p:pic>
      <p:pic>
        <p:nvPicPr>
          <p:cNvPr descr="" id="443" name="Picture 8"/>
          <p:cNvPicPr/>
          <p:nvPr/>
        </p:nvPicPr>
        <p:blipFill>
          <a:blip r:embed="rId5">
            <a:lum bright="20000"/>
          </a:blip>
          <a:stretch>
            <a:fillRect/>
          </a:stretch>
        </p:blipFill>
        <p:spPr>
          <a:xfrm>
            <a:off x="6502320" y="5008680"/>
            <a:ext cx="2234880" cy="1848960"/>
          </a:xfrm>
          <a:prstGeom prst="rect">
            <a:avLst/>
          </a:prstGeom>
        </p:spPr>
      </p:pic>
      <p:pic>
        <p:nvPicPr>
          <p:cNvPr descr="" id="444" name="Picture 10"/>
          <p:cNvPicPr/>
          <p:nvPr/>
        </p:nvPicPr>
        <p:blipFill>
          <a:blip r:embed="rId6">
            <a:lum bright="20000" contrast="12000"/>
          </a:blip>
          <a:stretch>
            <a:fillRect/>
          </a:stretch>
        </p:blipFill>
        <p:spPr>
          <a:xfrm>
            <a:off x="2844720" y="0"/>
            <a:ext cx="3115440" cy="2334960"/>
          </a:xfrm>
          <a:prstGeom prst="rect">
            <a:avLst/>
          </a:prstGeom>
        </p:spPr>
      </p:pic>
      <p:pic>
        <p:nvPicPr>
          <p:cNvPr descr="" id="445" name="Picture 11"/>
          <p:cNvPicPr/>
          <p:nvPr/>
        </p:nvPicPr>
        <p:blipFill>
          <a:blip r:embed="rId7"/>
          <a:stretch>
            <a:fillRect/>
          </a:stretch>
        </p:blipFill>
        <p:spPr>
          <a:xfrm>
            <a:off x="203040" y="4495680"/>
            <a:ext cx="2573640" cy="2115720"/>
          </a:xfrm>
          <a:prstGeom prst="rect">
            <a:avLst/>
          </a:prstGeom>
        </p:spPr>
      </p:pic>
      <p:sp>
        <p:nvSpPr>
          <p:cNvPr id="446" name="Line 2"/>
          <p:cNvSpPr/>
          <p:nvPr/>
        </p:nvSpPr>
        <p:spPr>
          <a:xfrm flipV="1">
            <a:off x="4605840" y="6248160"/>
            <a:ext cx="1760760" cy="457200"/>
          </a:xfrm>
          <a:prstGeom prst="line">
            <a:avLst/>
          </a:prstGeom>
          <a:ln w="57240">
            <a:solidFill>
              <a:srgbClr val="ff3300"/>
            </a:solidFill>
            <a:round/>
            <a:tailEnd len="med" type="triangle" w="med"/>
          </a:ln>
        </p:spPr>
      </p:sp>
      <p:sp>
        <p:nvSpPr>
          <p:cNvPr id="447" name="Line 3"/>
          <p:cNvSpPr/>
          <p:nvPr/>
        </p:nvSpPr>
        <p:spPr>
          <a:xfrm flipV="1">
            <a:off x="4673520" y="3886200"/>
            <a:ext cx="1896480" cy="609480"/>
          </a:xfrm>
          <a:prstGeom prst="line">
            <a:avLst/>
          </a:prstGeom>
          <a:ln w="57240">
            <a:solidFill>
              <a:srgbClr val="ff3300"/>
            </a:solidFill>
            <a:round/>
            <a:tailEnd len="med" type="triangle" w="med"/>
          </a:ln>
        </p:spPr>
      </p:sp>
      <p:sp>
        <p:nvSpPr>
          <p:cNvPr id="448" name="Line 4"/>
          <p:cNvSpPr/>
          <p:nvPr/>
        </p:nvSpPr>
        <p:spPr>
          <a:xfrm flipV="1">
            <a:off x="4876560" y="2361960"/>
            <a:ext cx="1287000" cy="838440"/>
          </a:xfrm>
          <a:prstGeom prst="line">
            <a:avLst/>
          </a:prstGeom>
          <a:ln w="57240">
            <a:solidFill>
              <a:srgbClr val="ff3300"/>
            </a:solidFill>
            <a:round/>
            <a:tailEnd len="med" type="triangle" w="med"/>
          </a:ln>
        </p:spPr>
      </p:sp>
      <p:sp>
        <p:nvSpPr>
          <p:cNvPr id="449" name="Line 5"/>
          <p:cNvSpPr/>
          <p:nvPr/>
        </p:nvSpPr>
        <p:spPr>
          <a:xfrm flipV="1">
            <a:off x="4402440" y="2361960"/>
            <a:ext cx="0" cy="533520"/>
          </a:xfrm>
          <a:prstGeom prst="line">
            <a:avLst/>
          </a:prstGeom>
          <a:ln w="57240">
            <a:solidFill>
              <a:srgbClr val="ff3300"/>
            </a:solidFill>
            <a:round/>
            <a:tailEnd len="med" type="triangle" w="med"/>
          </a:ln>
        </p:spPr>
      </p:sp>
      <p:sp>
        <p:nvSpPr>
          <p:cNvPr id="450" name="Line 6"/>
          <p:cNvSpPr/>
          <p:nvPr/>
        </p:nvSpPr>
        <p:spPr>
          <a:xfrm flipH="1" flipV="1">
            <a:off x="2844720" y="5638680"/>
            <a:ext cx="1151280" cy="762120"/>
          </a:xfrm>
          <a:prstGeom prst="line">
            <a:avLst/>
          </a:prstGeom>
          <a:ln w="57240">
            <a:solidFill>
              <a:srgbClr val="ff3300"/>
            </a:solidFill>
            <a:round/>
            <a:tailEnd len="med" type="triangle" w="med"/>
          </a:ln>
        </p:spPr>
      </p:sp>
      <p:sp>
        <p:nvSpPr>
          <p:cNvPr id="451" name="Line 7"/>
          <p:cNvSpPr/>
          <p:nvPr/>
        </p:nvSpPr>
        <p:spPr>
          <a:xfrm flipH="1" flipV="1">
            <a:off x="2777040" y="3429000"/>
            <a:ext cx="1218960" cy="2971800"/>
          </a:xfrm>
          <a:prstGeom prst="line">
            <a:avLst/>
          </a:prstGeom>
          <a:ln w="57240">
            <a:solidFill>
              <a:srgbClr val="ff3300"/>
            </a:solidFill>
            <a:round/>
            <a:tailEnd len="med" type="triangle" w="med"/>
          </a:ln>
        </p:spPr>
      </p:sp>
      <p:sp>
        <p:nvSpPr>
          <p:cNvPr id="452" name="CustomShape 8"/>
          <p:cNvSpPr/>
          <p:nvPr/>
        </p:nvSpPr>
        <p:spPr>
          <a:xfrm>
            <a:off x="6551280" y="5146560"/>
            <a:ext cx="1267920" cy="364680"/>
          </a:xfrm>
          <a:prstGeom prst="rect">
            <a:avLst/>
          </a:prstGeom>
        </p:spPr>
        <p:txBody>
          <a:bodyPr bIns="45000" lIns="90000" rIns="90000" tIns="45000" wrap="none"/>
          <a:p>
            <a:pPr>
              <a:lnSpc>
                <a:spcPct val="100000"/>
              </a:lnSpc>
            </a:pPr>
            <a:r>
              <a:rPr b="1" lang="en-US">
                <a:solidFill>
                  <a:srgbClr val="ffffff"/>
                </a:solidFill>
                <a:latin typeface="Calibri"/>
              </a:rPr>
              <a:t>Holdfast</a:t>
            </a:r>
            <a:endParaRPr/>
          </a:p>
        </p:txBody>
      </p:sp>
      <p:sp>
        <p:nvSpPr>
          <p:cNvPr id="453" name="CustomShape 9"/>
          <p:cNvSpPr/>
          <p:nvPr/>
        </p:nvSpPr>
        <p:spPr>
          <a:xfrm>
            <a:off x="5668200" y="2666880"/>
            <a:ext cx="850320" cy="364680"/>
          </a:xfrm>
          <a:prstGeom prst="rect">
            <a:avLst/>
          </a:prstGeom>
        </p:spPr>
        <p:txBody>
          <a:bodyPr bIns="45000" lIns="90000" rIns="90000" tIns="45000" wrap="none"/>
          <a:p>
            <a:pPr>
              <a:lnSpc>
                <a:spcPct val="100000"/>
              </a:lnSpc>
            </a:pPr>
            <a:r>
              <a:rPr b="1" lang="en-US">
                <a:solidFill>
                  <a:srgbClr val="ffffff"/>
                </a:solidFill>
                <a:latin typeface="Calibri"/>
              </a:rPr>
              <a:t>Stipe</a:t>
            </a:r>
            <a:endParaRPr/>
          </a:p>
        </p:txBody>
      </p:sp>
      <p:sp>
        <p:nvSpPr>
          <p:cNvPr id="454" name="CustomShape 10"/>
          <p:cNvSpPr/>
          <p:nvPr/>
        </p:nvSpPr>
        <p:spPr>
          <a:xfrm>
            <a:off x="6940440" y="1488960"/>
            <a:ext cx="903600" cy="364680"/>
          </a:xfrm>
          <a:prstGeom prst="rect">
            <a:avLst/>
          </a:prstGeom>
        </p:spPr>
        <p:txBody>
          <a:bodyPr bIns="45000" lIns="90000" rIns="90000" tIns="45000" wrap="none"/>
          <a:p>
            <a:pPr>
              <a:lnSpc>
                <a:spcPct val="100000"/>
              </a:lnSpc>
            </a:pPr>
            <a:r>
              <a:rPr b="1" lang="en-US">
                <a:solidFill>
                  <a:srgbClr val="ffffff"/>
                </a:solidFill>
                <a:latin typeface="Calibri"/>
              </a:rPr>
              <a:t>Blade</a:t>
            </a:r>
            <a:endParaRPr/>
          </a:p>
        </p:txBody>
      </p:sp>
      <p:sp>
        <p:nvSpPr>
          <p:cNvPr id="455" name="CustomShape 11"/>
          <p:cNvSpPr/>
          <p:nvPr/>
        </p:nvSpPr>
        <p:spPr>
          <a:xfrm>
            <a:off x="3053880" y="193680"/>
            <a:ext cx="1133640" cy="364680"/>
          </a:xfrm>
          <a:prstGeom prst="rect">
            <a:avLst/>
          </a:prstGeom>
        </p:spPr>
        <p:txBody>
          <a:bodyPr bIns="45000" lIns="90000" rIns="90000" tIns="45000" wrap="none"/>
          <a:p>
            <a:pPr>
              <a:lnSpc>
                <a:spcPct val="100000"/>
              </a:lnSpc>
            </a:pPr>
            <a:r>
              <a:rPr b="1" lang="en-US">
                <a:solidFill>
                  <a:srgbClr val="ffffff"/>
                </a:solidFill>
                <a:latin typeface="Calibri"/>
              </a:rPr>
              <a:t>Canopy</a:t>
            </a:r>
            <a:endParaRPr/>
          </a:p>
        </p:txBody>
      </p:sp>
      <p:sp>
        <p:nvSpPr>
          <p:cNvPr id="456" name="CustomShape 12"/>
          <p:cNvSpPr/>
          <p:nvPr/>
        </p:nvSpPr>
        <p:spPr>
          <a:xfrm>
            <a:off x="329040" y="1717560"/>
            <a:ext cx="1700640" cy="364680"/>
          </a:xfrm>
          <a:prstGeom prst="rect">
            <a:avLst/>
          </a:prstGeom>
        </p:spPr>
        <p:txBody>
          <a:bodyPr bIns="45000" lIns="90000" rIns="90000" tIns="45000" wrap="none"/>
          <a:p>
            <a:pPr>
              <a:lnSpc>
                <a:spcPct val="100000"/>
              </a:lnSpc>
            </a:pPr>
            <a:r>
              <a:rPr b="1" lang="en-US">
                <a:solidFill>
                  <a:srgbClr val="ffffff"/>
                </a:solidFill>
                <a:latin typeface="Calibri"/>
              </a:rPr>
              <a:t>Sporophylls</a:t>
            </a:r>
            <a:endParaRPr/>
          </a:p>
        </p:txBody>
      </p:sp>
      <p:sp>
        <p:nvSpPr>
          <p:cNvPr id="457" name="CustomShape 13"/>
          <p:cNvSpPr/>
          <p:nvPr/>
        </p:nvSpPr>
        <p:spPr>
          <a:xfrm>
            <a:off x="486360" y="4114800"/>
            <a:ext cx="1564920" cy="364680"/>
          </a:xfrm>
          <a:prstGeom prst="rect">
            <a:avLst/>
          </a:prstGeom>
        </p:spPr>
        <p:txBody>
          <a:bodyPr bIns="45000" lIns="90000" rIns="90000" tIns="45000" wrap="none"/>
          <a:p>
            <a:pPr>
              <a:lnSpc>
                <a:spcPct val="100000"/>
              </a:lnSpc>
            </a:pPr>
            <a:r>
              <a:rPr b="1" lang="en-US">
                <a:solidFill>
                  <a:srgbClr val="ffffff"/>
                </a:solidFill>
                <a:latin typeface="Calibri"/>
              </a:rPr>
              <a:t>Sporophyll</a:t>
            </a:r>
            <a:endParaRPr/>
          </a:p>
        </p:txBody>
      </p:sp>
      <p:sp>
        <p:nvSpPr>
          <p:cNvPr id="458" name="CustomShape 14"/>
          <p:cNvSpPr/>
          <p:nvPr/>
        </p:nvSpPr>
        <p:spPr>
          <a:xfrm>
            <a:off x="903600" y="4994280"/>
            <a:ext cx="912600" cy="364680"/>
          </a:xfrm>
          <a:prstGeom prst="rect">
            <a:avLst/>
          </a:prstGeom>
        </p:spPr>
        <p:txBody>
          <a:bodyPr bIns="45000" lIns="90000" rIns="90000" tIns="45000" wrap="none"/>
          <a:p>
            <a:pPr>
              <a:lnSpc>
                <a:spcPct val="100000"/>
              </a:lnSpc>
            </a:pPr>
            <a:r>
              <a:rPr b="1" lang="en-US">
                <a:solidFill>
                  <a:srgbClr val="000000"/>
                </a:solidFill>
                <a:latin typeface="Calibri"/>
              </a:rPr>
              <a:t>Sorus</a:t>
            </a:r>
            <a:endParaRPr/>
          </a:p>
        </p:txBody>
      </p:sp>
      <p:sp>
        <p:nvSpPr>
          <p:cNvPr id="459" name="CustomShape 15"/>
          <p:cNvSpPr/>
          <p:nvPr/>
        </p:nvSpPr>
        <p:spPr>
          <a:xfrm>
            <a:off x="7588440" y="-25920"/>
            <a:ext cx="1365120" cy="364680"/>
          </a:xfrm>
          <a:prstGeom prst="rect">
            <a:avLst/>
          </a:prstGeom>
        </p:spPr>
        <p:txBody>
          <a:bodyPr bIns="45000" lIns="90000" rIns="90000" tIns="45000" wrap="none"/>
          <a:p>
            <a:pPr>
              <a:lnSpc>
                <a:spcPct val="100000"/>
              </a:lnSpc>
            </a:pPr>
            <a:r>
              <a:rPr lang="en-US">
                <a:solidFill>
                  <a:srgbClr val="ffffff"/>
                </a:solidFill>
                <a:latin typeface="Arial"/>
              </a:rPr>
              <a:t>Morphology</a:t>
            </a:r>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460" name="Picture 2"/>
          <p:cNvPicPr/>
          <p:nvPr/>
        </p:nvPicPr>
        <p:blipFill>
          <a:blip r:embed="rId1"/>
          <a:stretch>
            <a:fillRect/>
          </a:stretch>
        </p:blipFill>
        <p:spPr>
          <a:xfrm>
            <a:off x="0" y="0"/>
            <a:ext cx="9143640" cy="6857640"/>
          </a:xfrm>
          <a:prstGeom prst="rect">
            <a:avLst/>
          </a:prstGeom>
        </p:spPr>
      </p:pic>
      <p:sp>
        <p:nvSpPr>
          <p:cNvPr id="461" name="CustomShape 1"/>
          <p:cNvSpPr/>
          <p:nvPr/>
        </p:nvSpPr>
        <p:spPr>
          <a:xfrm>
            <a:off x="7586640" y="7920"/>
            <a:ext cx="1535760" cy="364680"/>
          </a:xfrm>
          <a:prstGeom prst="rect">
            <a:avLst/>
          </a:prstGeom>
        </p:spPr>
        <p:txBody>
          <a:bodyPr bIns="45000" lIns="90000" rIns="90000" tIns="45000" wrap="none"/>
          <a:p>
            <a:pPr>
              <a:lnSpc>
                <a:spcPct val="100000"/>
              </a:lnSpc>
            </a:pPr>
            <a:r>
              <a:rPr lang="en-US">
                <a:solidFill>
                  <a:srgbClr val="ffffff"/>
                </a:solidFill>
                <a:latin typeface="Arial"/>
              </a:rPr>
              <a:t>Reproduction</a:t>
            </a:r>
            <a:endParaRPr/>
          </a:p>
        </p:txBody>
      </p:sp>
      <p:sp>
        <p:nvSpPr>
          <p:cNvPr id="462" name="CustomShape 2"/>
          <p:cNvSpPr/>
          <p:nvPr/>
        </p:nvSpPr>
        <p:spPr>
          <a:xfrm>
            <a:off x="354600" y="6235560"/>
            <a:ext cx="1662480" cy="364680"/>
          </a:xfrm>
          <a:prstGeom prst="rect">
            <a:avLst/>
          </a:prstGeom>
        </p:spPr>
        <p:txBody>
          <a:bodyPr bIns="45000" lIns="90000" rIns="90000" tIns="45000" wrap="none"/>
          <a:p>
            <a:pPr>
              <a:lnSpc>
                <a:spcPct val="100000"/>
              </a:lnSpc>
            </a:pPr>
            <a:r>
              <a:rPr lang="en-US">
                <a:solidFill>
                  <a:srgbClr val="ffffff"/>
                </a:solidFill>
                <a:latin typeface="Arial"/>
              </a:rPr>
              <a:t>Gametophytes</a:t>
            </a:r>
            <a:endParaRPr/>
          </a:p>
        </p:txBody>
      </p:sp>
      <p:sp>
        <p:nvSpPr>
          <p:cNvPr id="463" name="CustomShape 3"/>
          <p:cNvSpPr/>
          <p:nvPr/>
        </p:nvSpPr>
        <p:spPr>
          <a:xfrm>
            <a:off x="0" y="1180440"/>
            <a:ext cx="4419360" cy="2148840"/>
          </a:xfrm>
          <a:prstGeom prst="rect">
            <a:avLst/>
          </a:prstGeom>
        </p:spPr>
        <p:txBody>
          <a:bodyPr bIns="45000" lIns="90000" rIns="90000" tIns="45000"/>
          <a:p>
            <a:pPr>
              <a:lnSpc>
                <a:spcPct val="100000"/>
              </a:lnSpc>
            </a:pPr>
            <a:r>
              <a:rPr lang="en-US" sz="2000">
                <a:solidFill>
                  <a:srgbClr val="ffffff"/>
                </a:solidFill>
                <a:latin typeface="Arial"/>
              </a:rPr>
              <a:t>	</a:t>
            </a:r>
            <a:r>
              <a:rPr lang="en-US" sz="2000">
                <a:solidFill>
                  <a:srgbClr val="ffffff"/>
                </a:solidFill>
                <a:latin typeface="Arial"/>
              </a:rPr>
              <a:t>Complex life history alternating between multi-cellular haploid and diploid individuals</a:t>
            </a:r>
            <a:endParaRPr/>
          </a:p>
          <a:p>
            <a:pPr>
              <a:lnSpc>
                <a:spcPct val="100000"/>
              </a:lnSpc>
            </a:pPr>
            <a:r>
              <a:rPr lang="en-US" sz="2000">
                <a:solidFill>
                  <a:srgbClr val="ffffff"/>
                </a:solidFill>
                <a:latin typeface="Arial"/>
              </a:rPr>
              <a:t>	</a:t>
            </a:r>
            <a:r>
              <a:rPr lang="en-US" sz="2000">
                <a:solidFill>
                  <a:srgbClr val="ffffff"/>
                </a:solidFill>
                <a:latin typeface="Arial"/>
              </a:rPr>
              <a:t>Very fecund – 10 trillion spores in lifetime!</a:t>
            </a:r>
            <a:endParaRPr/>
          </a:p>
          <a:p>
            <a:pPr>
              <a:lnSpc>
                <a:spcPct val="100000"/>
              </a:lnSpc>
            </a:pPr>
            <a:r>
              <a:rPr lang="en-US" sz="2000">
                <a:solidFill>
                  <a:srgbClr val="ffffff"/>
                </a:solidFill>
                <a:latin typeface="Arial"/>
              </a:rPr>
              <a:t>	</a:t>
            </a:r>
            <a:r>
              <a:rPr lang="en-US" sz="2000">
                <a:solidFill>
                  <a:srgbClr val="ffffff"/>
                </a:solidFill>
                <a:latin typeface="Arial"/>
              </a:rPr>
              <a:t>High mortality of spores</a:t>
            </a:r>
            <a:endParaRPr/>
          </a:p>
        </p:txBody>
      </p:sp>
      <p:sp>
        <p:nvSpPr>
          <p:cNvPr id="464" name="CustomShape 4"/>
          <p:cNvSpPr/>
          <p:nvPr/>
        </p:nvSpPr>
        <p:spPr>
          <a:xfrm>
            <a:off x="457200" y="88200"/>
            <a:ext cx="4944240" cy="1142640"/>
          </a:xfrm>
          <a:prstGeom prst="rect">
            <a:avLst/>
          </a:prstGeom>
        </p:spPr>
        <p:txBody>
          <a:bodyPr anchor="ctr"/>
          <a:p>
            <a:pPr algn="ctr">
              <a:lnSpc>
                <a:spcPct val="100000"/>
              </a:lnSpc>
            </a:pPr>
            <a:r>
              <a:rPr lang="en-US" sz="4000">
                <a:solidFill>
                  <a:srgbClr val="ffffff"/>
                </a:solidFill>
                <a:latin typeface="Comic Sans MS"/>
              </a:rPr>
              <a:t>Kelp Reproduction</a:t>
            </a:r>
            <a:endParaRPr/>
          </a:p>
        </p:txBody>
      </p:sp>
      <p:sp>
        <p:nvSpPr>
          <p:cNvPr id="465" name="CustomShape 5"/>
          <p:cNvSpPr/>
          <p:nvPr/>
        </p:nvSpPr>
        <p:spPr>
          <a:xfrm>
            <a:off x="5198400" y="4395600"/>
            <a:ext cx="3760560" cy="2034360"/>
          </a:xfrm>
          <a:prstGeom prst="rect">
            <a:avLst/>
          </a:prstGeom>
        </p:spPr>
        <p:txBody>
          <a:bodyPr bIns="45000" lIns="90000" rIns="90000" tIns="45000"/>
          <a:p>
            <a:pPr>
              <a:lnSpc>
                <a:spcPct val="100000"/>
              </a:lnSpc>
            </a:pPr>
            <a:r>
              <a:rPr lang="en-US" sz="2000">
                <a:solidFill>
                  <a:srgbClr val="ffffff"/>
                </a:solidFill>
                <a:latin typeface="Arial"/>
              </a:rPr>
              <a:t>	</a:t>
            </a:r>
            <a:r>
              <a:rPr lang="en-US" sz="2000">
                <a:solidFill>
                  <a:srgbClr val="ffffff"/>
                </a:solidFill>
                <a:latin typeface="Arial"/>
              </a:rPr>
              <a:t>Strongly influenced by temperature and availability of light, nutrients, and substrate</a:t>
            </a:r>
            <a:endParaRPr/>
          </a:p>
          <a:p>
            <a:pPr>
              <a:lnSpc>
                <a:spcPct val="100000"/>
              </a:lnSpc>
            </a:pPr>
            <a:r>
              <a:rPr lang="en-US" sz="2000">
                <a:solidFill>
                  <a:srgbClr val="ffffff"/>
                </a:solidFill>
                <a:latin typeface="Arial"/>
              </a:rPr>
              <a:t>	</a:t>
            </a:r>
            <a:r>
              <a:rPr lang="en-US" sz="2000">
                <a:solidFill>
                  <a:srgbClr val="ffffff"/>
                </a:solidFill>
                <a:latin typeface="Arial"/>
              </a:rPr>
              <a:t>Lower depth limit is usually controlled by light</a:t>
            </a:r>
            <a:endParaRPr/>
          </a:p>
        </p:txBody>
      </p:sp>
      <p:sp>
        <p:nvSpPr>
          <p:cNvPr id="466" name="CustomShape 6"/>
          <p:cNvSpPr/>
          <p:nvPr/>
        </p:nvSpPr>
        <p:spPr>
          <a:xfrm>
            <a:off x="1587600" y="5194440"/>
            <a:ext cx="1041120" cy="685440"/>
          </a:xfrm>
          <a:prstGeom prst="straightConnector1">
            <a:avLst/>
          </a:prstGeom>
          <a:ln w="38160">
            <a:solidFill>
              <a:srgbClr val="ffffff"/>
            </a:solidFill>
            <a:round/>
            <a:tailEnd len="med" type="triangle" w="med"/>
          </a:ln>
        </p:spPr>
      </p:sp>
      <p:sp>
        <p:nvSpPr>
          <p:cNvPr id="467" name="CustomShape 7"/>
          <p:cNvSpPr/>
          <p:nvPr/>
        </p:nvSpPr>
        <p:spPr>
          <a:xfrm>
            <a:off x="2028600" y="6008760"/>
            <a:ext cx="612360" cy="226800"/>
          </a:xfrm>
          <a:prstGeom prst="straightConnector1">
            <a:avLst/>
          </a:prstGeom>
          <a:ln w="38160">
            <a:solidFill>
              <a:srgbClr val="ffffff"/>
            </a:solidFill>
            <a:round/>
            <a:tailEnd len="med" type="triangle" w="med"/>
          </a:ln>
        </p:spPr>
      </p:sp>
      <p:sp>
        <p:nvSpPr>
          <p:cNvPr id="468" name="CustomShape 8"/>
          <p:cNvSpPr/>
          <p:nvPr/>
        </p:nvSpPr>
        <p:spPr>
          <a:xfrm>
            <a:off x="564120" y="4984200"/>
            <a:ext cx="675000" cy="364680"/>
          </a:xfrm>
          <a:prstGeom prst="rect">
            <a:avLst/>
          </a:prstGeom>
        </p:spPr>
        <p:txBody>
          <a:bodyPr bIns="45000" lIns="90000" rIns="90000" tIns="45000" wrap="none"/>
          <a:p>
            <a:pPr>
              <a:lnSpc>
                <a:spcPct val="100000"/>
              </a:lnSpc>
            </a:pPr>
            <a:r>
              <a:rPr lang="en-US">
                <a:solidFill>
                  <a:srgbClr val="ffffff"/>
                </a:solidFill>
                <a:latin typeface="Arial"/>
              </a:rPr>
              <a:t>male</a:t>
            </a:r>
            <a:endParaRPr/>
          </a:p>
        </p:txBody>
      </p:sp>
      <p:sp>
        <p:nvSpPr>
          <p:cNvPr id="469" name="CustomShape 9"/>
          <p:cNvSpPr/>
          <p:nvPr/>
        </p:nvSpPr>
        <p:spPr>
          <a:xfrm>
            <a:off x="2208600" y="6118920"/>
            <a:ext cx="865440" cy="364680"/>
          </a:xfrm>
          <a:prstGeom prst="rect">
            <a:avLst/>
          </a:prstGeom>
        </p:spPr>
        <p:txBody>
          <a:bodyPr bIns="45000" lIns="90000" rIns="90000" tIns="45000" wrap="none"/>
          <a:p>
            <a:pPr>
              <a:lnSpc>
                <a:spcPct val="100000"/>
              </a:lnSpc>
            </a:pPr>
            <a:r>
              <a:rPr lang="en-US">
                <a:solidFill>
                  <a:srgbClr val="ffffff"/>
                </a:solidFill>
                <a:latin typeface="Arial"/>
              </a:rPr>
              <a:t>female</a:t>
            </a:r>
            <a:endParaRPr/>
          </a:p>
        </p:txBody>
      </p:sp>
      <p:sp>
        <p:nvSpPr>
          <p:cNvPr id="470" name="CustomShape 10"/>
          <p:cNvSpPr/>
          <p:nvPr/>
        </p:nvSpPr>
        <p:spPr>
          <a:xfrm>
            <a:off x="7161120" y="2286000"/>
            <a:ext cx="1860480" cy="364680"/>
          </a:xfrm>
          <a:prstGeom prst="rect">
            <a:avLst/>
          </a:prstGeom>
        </p:spPr>
        <p:txBody>
          <a:bodyPr bIns="45000" lIns="90000" rIns="90000" tIns="45000" wrap="none"/>
          <a:p>
            <a:pPr>
              <a:lnSpc>
                <a:spcPct val="100000"/>
              </a:lnSpc>
            </a:pPr>
            <a:r>
              <a:rPr lang="en-US">
                <a:solidFill>
                  <a:srgbClr val="ff0000"/>
                </a:solidFill>
                <a:latin typeface="Arial"/>
              </a:rPr>
              <a:t>baby sporophyte</a:t>
            </a:r>
            <a:endParaRPr/>
          </a:p>
        </p:txBody>
      </p:sp>
      <p:sp>
        <p:nvSpPr>
          <p:cNvPr id="471" name="CustomShape 11"/>
          <p:cNvSpPr/>
          <p:nvPr/>
        </p:nvSpPr>
        <p:spPr>
          <a:xfrm>
            <a:off x="8318880" y="2894760"/>
            <a:ext cx="1485720" cy="227160"/>
          </a:xfrm>
          <a:prstGeom prst="straightConnector1">
            <a:avLst/>
          </a:prstGeom>
          <a:ln w="38160">
            <a:solidFill>
              <a:srgbClr val="ff0000"/>
            </a:solidFill>
            <a:round/>
            <a:tailEnd len="med" type="triangle" w="med"/>
          </a:ln>
        </p:spPr>
      </p:sp>
    </p:spTree>
  </p:cSld>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72" name="TextShape 1"/>
          <p:cNvSpPr txBox="1"/>
          <p:nvPr/>
        </p:nvSpPr>
        <p:spPr>
          <a:xfrm>
            <a:off x="685800" y="228600"/>
            <a:ext cx="7772040" cy="1142640"/>
          </a:xfrm>
          <a:prstGeom prst="rect">
            <a:avLst/>
          </a:prstGeom>
        </p:spPr>
        <p:txBody>
          <a:bodyPr anchor="ctr"/>
          <a:p>
            <a:pPr algn="ctr">
              <a:lnSpc>
                <a:spcPct val="100000"/>
              </a:lnSpc>
            </a:pPr>
            <a:r>
              <a:rPr lang="en-US" sz="4400" u="sng">
                <a:solidFill>
                  <a:srgbClr val="000000"/>
                </a:solidFill>
                <a:latin typeface="Calibri"/>
              </a:rPr>
              <a:t>Macrocystis</a:t>
            </a:r>
            <a:r>
              <a:rPr lang="en-US" sz="4400">
                <a:solidFill>
                  <a:srgbClr val="000000"/>
                </a:solidFill>
                <a:latin typeface="Calibri"/>
              </a:rPr>
              <a:t> life cycle</a:t>
            </a:r>
            <a:endParaRPr/>
          </a:p>
        </p:txBody>
      </p:sp>
      <p:sp>
        <p:nvSpPr>
          <p:cNvPr id="473" name="CustomShape 2"/>
          <p:cNvSpPr/>
          <p:nvPr/>
        </p:nvSpPr>
        <p:spPr>
          <a:xfrm>
            <a:off x="1066680" y="1333440"/>
            <a:ext cx="6857640" cy="5371920"/>
          </a:xfrm>
          <a:prstGeom prst="rect">
            <a:avLst/>
          </a:prstGeom>
          <a:blipFill>
            <a:blip r:embed="rId1"/>
          </a:blipFill>
        </p:spPr>
      </p:sp>
    </p:spTree>
  </p:cSld>
</p:sld>
</file>

<file path=ppt/slides/slide34.xml><?xml version="1.0" encoding="utf-8"?>
<p:sld xmlns:a="http://schemas.openxmlformats.org/drawingml/2006/main" xmlns:p="http://schemas.openxmlformats.org/presentationml/2006/main" xmlns:r="http://schemas.openxmlformats.org/officeDocument/2006/relationships">
  <p:cSld>
    <p:bg>
      <p:bgPr>
        <a:solidFill>
          <a:srgbClr val="10243e"/>
        </a:solidFill>
      </p:bgPr>
    </p:bg>
    <p:spTree>
      <p:nvGrpSpPr>
        <p:cNvPr id="1" name=""/>
        <p:cNvGrpSpPr/>
        <p:nvPr/>
      </p:nvGrpSpPr>
      <p:grpSpPr>
        <a:xfrm>
          <a:off x="0" y="0"/>
          <a:ext cx="0" cy="0"/>
          <a:chOff x="0" y="0"/>
          <a:chExt cx="0" cy="0"/>
        </a:xfrm>
      </p:grpSpPr>
      <p:sp>
        <p:nvSpPr>
          <p:cNvPr id="474" name="TextShape 1"/>
          <p:cNvSpPr txBox="1"/>
          <p:nvPr/>
        </p:nvSpPr>
        <p:spPr>
          <a:xfrm>
            <a:off x="457200" y="274680"/>
            <a:ext cx="8229240" cy="1142640"/>
          </a:xfrm>
          <a:prstGeom prst="rect">
            <a:avLst/>
          </a:prstGeom>
        </p:spPr>
        <p:txBody>
          <a:bodyPr anchor="ctr"/>
          <a:p>
            <a:pPr algn="ctr">
              <a:lnSpc>
                <a:spcPct val="100000"/>
              </a:lnSpc>
            </a:pPr>
            <a:r>
              <a:rPr lang="en-US" sz="4400">
                <a:solidFill>
                  <a:srgbClr val="ffffff"/>
                </a:solidFill>
                <a:latin typeface="Comic Sans MS"/>
              </a:rPr>
              <a:t>Kelp forests come and go…</a:t>
            </a:r>
            <a:endParaRPr/>
          </a:p>
        </p:txBody>
      </p:sp>
      <p:sp>
        <p:nvSpPr>
          <p:cNvPr id="475" name="TextShape 2"/>
          <p:cNvSpPr txBox="1"/>
          <p:nvPr/>
        </p:nvSpPr>
        <p:spPr>
          <a:xfrm>
            <a:off x="4495680" y="6126120"/>
            <a:ext cx="4038120" cy="4525560"/>
          </a:xfrm>
          <a:prstGeom prst="rect">
            <a:avLst/>
          </a:prstGeom>
        </p:spPr>
        <p:txBody>
          <a:bodyPr/>
          <a:p>
            <a:pPr>
              <a:lnSpc>
                <a:spcPct val="100000"/>
              </a:lnSpc>
            </a:pPr>
            <a:endParaRPr/>
          </a:p>
          <a:p>
            <a:pPr>
              <a:lnSpc>
                <a:spcPct val="100000"/>
              </a:lnSpc>
            </a:pPr>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p:cSld>
    <p:bg>
      <p:bgPr>
        <a:solidFill>
          <a:srgbClr val="10243e"/>
        </a:solidFill>
      </p:bgPr>
    </p:bg>
    <p:spTree>
      <p:nvGrpSpPr>
        <p:cNvPr id="1" name=""/>
        <p:cNvGrpSpPr/>
        <p:nvPr/>
      </p:nvGrpSpPr>
      <p:grpSpPr>
        <a:xfrm>
          <a:off x="0" y="0"/>
          <a:ext cx="0" cy="0"/>
          <a:chOff x="0" y="0"/>
          <a:chExt cx="0" cy="0"/>
        </a:xfrm>
      </p:grpSpPr>
      <p:sp>
        <p:nvSpPr>
          <p:cNvPr id="476" name="TextShape 1"/>
          <p:cNvSpPr txBox="1"/>
          <p:nvPr/>
        </p:nvSpPr>
        <p:spPr>
          <a:xfrm>
            <a:off x="457200" y="274680"/>
            <a:ext cx="8229240" cy="1142640"/>
          </a:xfrm>
          <a:prstGeom prst="rect">
            <a:avLst/>
          </a:prstGeom>
        </p:spPr>
        <p:txBody>
          <a:bodyPr anchor="ctr"/>
          <a:p>
            <a:pPr algn="ctr">
              <a:lnSpc>
                <a:spcPct val="100000"/>
              </a:lnSpc>
            </a:pPr>
            <a:r>
              <a:rPr lang="en-US" sz="4400">
                <a:solidFill>
                  <a:srgbClr val="ffffff"/>
                </a:solidFill>
                <a:latin typeface="Comic Sans MS"/>
              </a:rPr>
              <a:t>Abiotic factors influencing </a:t>
            </a:r>
            <a:r>
              <a:rPr lang="en-US" sz="4400">
                <a:solidFill>
                  <a:srgbClr val="ffffff"/>
                </a:solidFill>
                <a:latin typeface="Comic Sans MS"/>
              </a:rPr>
              <a:t>
</a:t>
            </a:r>
            <a:r>
              <a:rPr lang="en-US" sz="4400">
                <a:solidFill>
                  <a:srgbClr val="ffffff"/>
                </a:solidFill>
                <a:latin typeface="Comic Sans MS"/>
              </a:rPr>
              <a:t>distribution and abundance</a:t>
            </a:r>
            <a:endParaRPr/>
          </a:p>
        </p:txBody>
      </p:sp>
      <p:sp>
        <p:nvSpPr>
          <p:cNvPr id="477" name="TextShape 2"/>
          <p:cNvSpPr txBox="1"/>
          <p:nvPr/>
        </p:nvSpPr>
        <p:spPr>
          <a:xfrm>
            <a:off x="457200" y="1786320"/>
            <a:ext cx="8229240" cy="4525560"/>
          </a:xfrm>
          <a:prstGeom prst="rect">
            <a:avLst/>
          </a:prstGeom>
        </p:spPr>
        <p:txBody>
          <a:bodyPr/>
          <a:p>
            <a:pPr>
              <a:lnSpc>
                <a:spcPct val="100000"/>
              </a:lnSpc>
              <a:buFont typeface="Arial"/>
              <a:buChar char="•"/>
            </a:pPr>
            <a:r>
              <a:rPr lang="en-US" sz="3200">
                <a:solidFill>
                  <a:srgbClr val="ffffff"/>
                </a:solidFill>
                <a:latin typeface="Arial"/>
              </a:rPr>
              <a:t>Nutrients</a:t>
            </a:r>
            <a:endParaRPr/>
          </a:p>
          <a:p>
            <a:pPr>
              <a:lnSpc>
                <a:spcPct val="100000"/>
              </a:lnSpc>
              <a:buFont typeface="Arial"/>
              <a:buChar char="•"/>
            </a:pPr>
            <a:r>
              <a:rPr lang="en-US" sz="3200">
                <a:solidFill>
                  <a:srgbClr val="ffffff"/>
                </a:solidFill>
                <a:latin typeface="Arial"/>
              </a:rPr>
              <a:t>Temperature</a:t>
            </a:r>
            <a:endParaRPr/>
          </a:p>
          <a:p>
            <a:pPr>
              <a:lnSpc>
                <a:spcPct val="100000"/>
              </a:lnSpc>
              <a:buFont typeface="Arial"/>
              <a:buChar char="•"/>
            </a:pPr>
            <a:r>
              <a:rPr lang="en-US" sz="3200">
                <a:solidFill>
                  <a:srgbClr val="ffffff"/>
                </a:solidFill>
                <a:latin typeface="Arial"/>
              </a:rPr>
              <a:t>Light</a:t>
            </a:r>
            <a:endParaRPr/>
          </a:p>
          <a:p>
            <a:pPr>
              <a:lnSpc>
                <a:spcPct val="100000"/>
              </a:lnSpc>
              <a:buFont typeface="Arial"/>
              <a:buChar char="•"/>
            </a:pPr>
            <a:r>
              <a:rPr lang="en-US" sz="3200">
                <a:solidFill>
                  <a:srgbClr val="ffffff"/>
                </a:solidFill>
                <a:latin typeface="Arial"/>
              </a:rPr>
              <a:t>Water motion</a:t>
            </a:r>
            <a:endParaRPr/>
          </a:p>
          <a:p>
            <a:pPr>
              <a:lnSpc>
                <a:spcPct val="100000"/>
              </a:lnSpc>
              <a:buFont typeface="Arial"/>
              <a:buChar char="•"/>
            </a:pPr>
            <a:r>
              <a:rPr lang="en-US" sz="3200">
                <a:solidFill>
                  <a:srgbClr val="ffffff"/>
                </a:solidFill>
                <a:latin typeface="Arial"/>
              </a:rPr>
              <a:t>Hard substrate</a:t>
            </a:r>
            <a:endParaRPr/>
          </a:p>
          <a:p>
            <a:pPr>
              <a:lnSpc>
                <a:spcPct val="100000"/>
              </a:lnSpc>
            </a:pPr>
            <a:endParaRPr/>
          </a:p>
          <a:p>
            <a:pPr>
              <a:lnSpc>
                <a:spcPct val="100000"/>
              </a:lnSpc>
            </a:pPr>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78" name="CustomShape 1"/>
          <p:cNvSpPr/>
          <p:nvPr/>
        </p:nvSpPr>
        <p:spPr>
          <a:xfrm>
            <a:off x="2147040" y="152280"/>
            <a:ext cx="4247280" cy="639000"/>
          </a:xfrm>
          <a:prstGeom prst="rect">
            <a:avLst/>
          </a:prstGeom>
        </p:spPr>
        <p:txBody>
          <a:bodyPr bIns="45000" lIns="90000" rIns="90000" tIns="45000" wrap="none"/>
          <a:p>
            <a:pPr>
              <a:lnSpc>
                <a:spcPct val="100000"/>
              </a:lnSpc>
            </a:pPr>
            <a:r>
              <a:rPr b="1" lang="en-US" sz="3600">
                <a:solidFill>
                  <a:srgbClr val="ffff00"/>
                </a:solidFill>
                <a:latin typeface="Calibri"/>
              </a:rPr>
              <a:t>1982-83 El Niño</a:t>
            </a:r>
            <a:endParaRPr/>
          </a:p>
        </p:txBody>
      </p:sp>
      <p:sp>
        <p:nvSpPr>
          <p:cNvPr id="479" name="CustomShape 2"/>
          <p:cNvSpPr/>
          <p:nvPr/>
        </p:nvSpPr>
        <p:spPr>
          <a:xfrm>
            <a:off x="7473600" y="7920"/>
            <a:ext cx="1691280" cy="364680"/>
          </a:xfrm>
          <a:prstGeom prst="rect">
            <a:avLst/>
          </a:prstGeom>
        </p:spPr>
        <p:txBody>
          <a:bodyPr bIns="45000" lIns="90000" rIns="90000" tIns="45000" wrap="none"/>
          <a:p>
            <a:pPr>
              <a:lnSpc>
                <a:spcPct val="100000"/>
              </a:lnSpc>
            </a:pPr>
            <a:r>
              <a:rPr lang="en-US">
                <a:solidFill>
                  <a:srgbClr val="ffffff"/>
                </a:solidFill>
                <a:latin typeface="Arial"/>
              </a:rPr>
              <a:t>Abiotic Factors</a:t>
            </a:r>
            <a:endParaRPr/>
          </a:p>
        </p:txBody>
      </p:sp>
      <p:sp>
        <p:nvSpPr>
          <p:cNvPr id="480" name="CustomShape 3"/>
          <p:cNvSpPr/>
          <p:nvPr/>
        </p:nvSpPr>
        <p:spPr>
          <a:xfrm>
            <a:off x="148320" y="6361560"/>
            <a:ext cx="1441440" cy="364680"/>
          </a:xfrm>
          <a:prstGeom prst="rect">
            <a:avLst/>
          </a:prstGeom>
        </p:spPr>
        <p:txBody>
          <a:bodyPr bIns="45000" lIns="90000" rIns="90000" tIns="45000" wrap="none"/>
          <a:p>
            <a:pPr>
              <a:lnSpc>
                <a:spcPct val="100000"/>
              </a:lnSpc>
            </a:pPr>
            <a:r>
              <a:rPr lang="en-US">
                <a:solidFill>
                  <a:srgbClr val="000000"/>
                </a:solidFill>
                <a:latin typeface="Arial"/>
              </a:rPr>
              <a:t>Wave Action</a:t>
            </a:r>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p:cSld>
    <p:bg>
      <p:bgPr>
        <a:solidFill>
          <a:srgbClr val="10243e"/>
        </a:solidFill>
      </p:bgPr>
    </p:bg>
    <p:spTree>
      <p:nvGrpSpPr>
        <p:cNvPr id="1" name=""/>
        <p:cNvGrpSpPr/>
        <p:nvPr/>
      </p:nvGrpSpPr>
      <p:grpSpPr>
        <a:xfrm>
          <a:off x="0" y="0"/>
          <a:ext cx="0" cy="0"/>
          <a:chOff x="0" y="0"/>
          <a:chExt cx="0" cy="0"/>
        </a:xfrm>
      </p:grpSpPr>
      <p:sp>
        <p:nvSpPr>
          <p:cNvPr id="481" name="TextShape 1"/>
          <p:cNvSpPr txBox="1"/>
          <p:nvPr/>
        </p:nvSpPr>
        <p:spPr>
          <a:xfrm>
            <a:off x="457200" y="274680"/>
            <a:ext cx="8229240" cy="1142640"/>
          </a:xfrm>
          <a:prstGeom prst="rect">
            <a:avLst/>
          </a:prstGeom>
        </p:spPr>
        <p:txBody>
          <a:bodyPr anchor="ctr"/>
          <a:p>
            <a:pPr algn="ctr">
              <a:lnSpc>
                <a:spcPct val="100000"/>
              </a:lnSpc>
            </a:pPr>
            <a:r>
              <a:rPr lang="en-US" sz="4400">
                <a:solidFill>
                  <a:srgbClr val="ffffff"/>
                </a:solidFill>
                <a:latin typeface="Comic Sans MS"/>
              </a:rPr>
              <a:t>Biotic factors influencing </a:t>
            </a:r>
            <a:r>
              <a:rPr lang="en-US" sz="4400">
                <a:solidFill>
                  <a:srgbClr val="ffffff"/>
                </a:solidFill>
                <a:latin typeface="Comic Sans MS"/>
              </a:rPr>
              <a:t>
</a:t>
            </a:r>
            <a:r>
              <a:rPr lang="en-US" sz="4400">
                <a:solidFill>
                  <a:srgbClr val="ffffff"/>
                </a:solidFill>
                <a:latin typeface="Comic Sans MS"/>
              </a:rPr>
              <a:t>distribution and abundance</a:t>
            </a:r>
            <a:endParaRPr/>
          </a:p>
        </p:txBody>
      </p:sp>
      <p:sp>
        <p:nvSpPr>
          <p:cNvPr id="482" name="TextShape 2"/>
          <p:cNvSpPr txBox="1"/>
          <p:nvPr/>
        </p:nvSpPr>
        <p:spPr>
          <a:xfrm>
            <a:off x="457200" y="1850040"/>
            <a:ext cx="8229240" cy="4525560"/>
          </a:xfrm>
          <a:prstGeom prst="rect">
            <a:avLst/>
          </a:prstGeom>
        </p:spPr>
        <p:txBody>
          <a:bodyPr/>
          <a:p>
            <a:pPr>
              <a:lnSpc>
                <a:spcPct val="100000"/>
              </a:lnSpc>
              <a:buFont typeface="Arial"/>
              <a:buChar char="•"/>
            </a:pPr>
            <a:r>
              <a:rPr lang="en-US" sz="3200">
                <a:solidFill>
                  <a:srgbClr val="ffffff"/>
                </a:solidFill>
                <a:latin typeface="Arial"/>
              </a:rPr>
              <a:t>Spore dispersal</a:t>
            </a:r>
            <a:endParaRPr/>
          </a:p>
          <a:p>
            <a:pPr>
              <a:lnSpc>
                <a:spcPct val="100000"/>
              </a:lnSpc>
              <a:buFont typeface="Arial"/>
              <a:buChar char="•"/>
            </a:pPr>
            <a:r>
              <a:rPr lang="en-US" sz="3200">
                <a:solidFill>
                  <a:srgbClr val="ffffff"/>
                </a:solidFill>
                <a:latin typeface="Arial"/>
              </a:rPr>
              <a:t>Competition (especially for substrate)</a:t>
            </a:r>
            <a:endParaRPr/>
          </a:p>
          <a:p>
            <a:pPr>
              <a:lnSpc>
                <a:spcPct val="100000"/>
              </a:lnSpc>
              <a:buFont typeface="Arial"/>
              <a:buChar char="•"/>
            </a:pPr>
            <a:r>
              <a:rPr lang="en-US" sz="3200">
                <a:solidFill>
                  <a:srgbClr val="ffffff"/>
                </a:solidFill>
                <a:latin typeface="Arial"/>
              </a:rPr>
              <a:t>Grazing</a:t>
            </a:r>
            <a:endParaRPr/>
          </a:p>
          <a:p>
            <a:pPr>
              <a:lnSpc>
                <a:spcPct val="100000"/>
              </a:lnSpc>
            </a:pPr>
            <a:endParaRPr/>
          </a:p>
          <a:p>
            <a:pPr>
              <a:lnSpc>
                <a:spcPct val="100000"/>
              </a:lnSpc>
            </a:pPr>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483" name="Picture 2"/>
          <p:cNvPicPr/>
          <p:nvPr/>
        </p:nvPicPr>
        <p:blipFill>
          <a:blip r:embed="rId1"/>
          <a:stretch>
            <a:fillRect/>
          </a:stretch>
        </p:blipFill>
        <p:spPr>
          <a:xfrm>
            <a:off x="0" y="0"/>
            <a:ext cx="9143640" cy="6857640"/>
          </a:xfrm>
          <a:prstGeom prst="rect">
            <a:avLst/>
          </a:prstGeom>
        </p:spPr>
      </p:pic>
      <p:sp>
        <p:nvSpPr>
          <p:cNvPr id="484" name="CustomShape 1"/>
          <p:cNvSpPr/>
          <p:nvPr/>
        </p:nvSpPr>
        <p:spPr>
          <a:xfrm>
            <a:off x="7466040" y="7920"/>
            <a:ext cx="1564920" cy="364680"/>
          </a:xfrm>
          <a:prstGeom prst="rect">
            <a:avLst/>
          </a:prstGeom>
        </p:spPr>
        <p:txBody>
          <a:bodyPr bIns="45000" lIns="90000" rIns="90000" tIns="45000" wrap="none"/>
          <a:p>
            <a:pPr>
              <a:lnSpc>
                <a:spcPct val="100000"/>
              </a:lnSpc>
            </a:pPr>
            <a:r>
              <a:rPr lang="en-US">
                <a:solidFill>
                  <a:srgbClr val="ffffff"/>
                </a:solidFill>
                <a:latin typeface="Arial"/>
              </a:rPr>
              <a:t>Biotic Factors</a:t>
            </a:r>
            <a:endParaRPr/>
          </a:p>
        </p:txBody>
      </p:sp>
      <p:sp>
        <p:nvSpPr>
          <p:cNvPr id="485" name="CustomShape 2"/>
          <p:cNvSpPr/>
          <p:nvPr/>
        </p:nvSpPr>
        <p:spPr>
          <a:xfrm>
            <a:off x="154440" y="6361560"/>
            <a:ext cx="2400120" cy="364680"/>
          </a:xfrm>
          <a:prstGeom prst="rect">
            <a:avLst/>
          </a:prstGeom>
        </p:spPr>
        <p:txBody>
          <a:bodyPr bIns="45000" lIns="90000" rIns="90000" tIns="45000" wrap="none"/>
          <a:p>
            <a:pPr>
              <a:lnSpc>
                <a:spcPct val="100000"/>
              </a:lnSpc>
            </a:pPr>
            <a:r>
              <a:rPr lang="en-US">
                <a:solidFill>
                  <a:srgbClr val="ffffff"/>
                </a:solidFill>
                <a:latin typeface="Arial"/>
              </a:rPr>
              <a:t>Competition for space</a:t>
            </a:r>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p:cSld>
    <p:bg>
      <p:bgPr>
        <a:solidFill>
          <a:srgbClr val="10243e"/>
        </a:solidFill>
      </p:bgPr>
    </p:bg>
    <p:spTree>
      <p:nvGrpSpPr>
        <p:cNvPr id="1" name=""/>
        <p:cNvGrpSpPr/>
        <p:nvPr/>
      </p:nvGrpSpPr>
      <p:grpSpPr>
        <a:xfrm>
          <a:off x="0" y="0"/>
          <a:ext cx="0" cy="0"/>
          <a:chOff x="0" y="0"/>
          <a:chExt cx="0" cy="0"/>
        </a:xfrm>
      </p:grpSpPr>
      <p:sp>
        <p:nvSpPr>
          <p:cNvPr id="486" name="TextShape 1"/>
          <p:cNvSpPr txBox="1"/>
          <p:nvPr/>
        </p:nvSpPr>
        <p:spPr>
          <a:xfrm>
            <a:off x="457200" y="274680"/>
            <a:ext cx="8229240" cy="1142640"/>
          </a:xfrm>
          <a:prstGeom prst="rect">
            <a:avLst/>
          </a:prstGeom>
        </p:spPr>
        <p:txBody>
          <a:bodyPr anchor="ctr"/>
          <a:p>
            <a:pPr algn="ctr">
              <a:lnSpc>
                <a:spcPct val="100000"/>
              </a:lnSpc>
            </a:pPr>
            <a:r>
              <a:rPr lang="en-US" sz="4400">
                <a:solidFill>
                  <a:srgbClr val="ffffff"/>
                </a:solidFill>
                <a:latin typeface="Comic Sans MS"/>
              </a:rPr>
              <a:t>Sea urchins graze on kelp</a:t>
            </a:r>
            <a:endParaRPr/>
          </a:p>
        </p:txBody>
      </p:sp>
      <p:sp>
        <p:nvSpPr>
          <p:cNvPr id="487" name="CustomShape 2"/>
          <p:cNvSpPr/>
          <p:nvPr/>
        </p:nvSpPr>
        <p:spPr>
          <a:xfrm>
            <a:off x="7466040" y="7920"/>
            <a:ext cx="1564920" cy="364680"/>
          </a:xfrm>
          <a:prstGeom prst="rect">
            <a:avLst/>
          </a:prstGeom>
        </p:spPr>
        <p:txBody>
          <a:bodyPr bIns="45000" lIns="90000" rIns="90000" tIns="45000" wrap="none"/>
          <a:p>
            <a:pPr>
              <a:lnSpc>
                <a:spcPct val="100000"/>
              </a:lnSpc>
            </a:pPr>
            <a:r>
              <a:rPr lang="en-US">
                <a:solidFill>
                  <a:srgbClr val="ffffff"/>
                </a:solidFill>
                <a:latin typeface="Arial"/>
              </a:rPr>
              <a:t>Biotic Factors</a:t>
            </a:r>
            <a:endParaRPr/>
          </a:p>
        </p:txBody>
      </p:sp>
      <p:sp>
        <p:nvSpPr>
          <p:cNvPr id="488" name="CustomShape 3"/>
          <p:cNvSpPr/>
          <p:nvPr/>
        </p:nvSpPr>
        <p:spPr>
          <a:xfrm>
            <a:off x="145800" y="6361560"/>
            <a:ext cx="941400" cy="364680"/>
          </a:xfrm>
          <a:prstGeom prst="rect">
            <a:avLst/>
          </a:prstGeom>
        </p:spPr>
        <p:txBody>
          <a:bodyPr bIns="45000" lIns="90000" rIns="90000" tIns="45000" wrap="none"/>
          <a:p>
            <a:pPr>
              <a:lnSpc>
                <a:spcPct val="100000"/>
              </a:lnSpc>
            </a:pPr>
            <a:r>
              <a:rPr lang="en-US">
                <a:solidFill>
                  <a:srgbClr val="ffffff"/>
                </a:solidFill>
                <a:latin typeface="Arial"/>
              </a:rPr>
              <a:t>grazers</a:t>
            </a:r>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8"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Wind energy is propagated into the water and drives water transport</a:t>
            </a:r>
            <a:endParaRPr/>
          </a:p>
        </p:txBody>
      </p:sp>
      <p:pic>
        <p:nvPicPr>
          <p:cNvPr descr="" id="289" name="Picture 5"/>
          <p:cNvPicPr/>
          <p:nvPr/>
        </p:nvPicPr>
        <p:blipFill>
          <a:blip r:embed="rId1"/>
          <a:stretch>
            <a:fillRect/>
          </a:stretch>
        </p:blipFill>
        <p:spPr>
          <a:xfrm>
            <a:off x="2057400" y="1892160"/>
            <a:ext cx="5028840" cy="3947040"/>
          </a:xfrm>
          <a:prstGeom prst="rect">
            <a:avLst/>
          </a:prstGeom>
        </p:spPr>
      </p:pic>
      <p:sp>
        <p:nvSpPr>
          <p:cNvPr id="290" name="CustomShape 2"/>
          <p:cNvSpPr/>
          <p:nvPr/>
        </p:nvSpPr>
        <p:spPr>
          <a:xfrm>
            <a:off x="3377160" y="6032520"/>
            <a:ext cx="2389320" cy="456120"/>
          </a:xfrm>
          <a:prstGeom prst="rect">
            <a:avLst/>
          </a:prstGeom>
        </p:spPr>
        <p:txBody>
          <a:bodyPr bIns="45000" lIns="90000" rIns="90000" tIns="45000" wrap="none"/>
          <a:p>
            <a:pPr>
              <a:lnSpc>
                <a:spcPct val="100000"/>
              </a:lnSpc>
            </a:pPr>
            <a:r>
              <a:rPr lang="en-US" sz="2400">
                <a:solidFill>
                  <a:srgbClr val="000000"/>
                </a:solidFill>
                <a:latin typeface="Calibri"/>
              </a:rPr>
              <a:t>‘</a:t>
            </a:r>
            <a:r>
              <a:rPr lang="en-US" sz="2400">
                <a:solidFill>
                  <a:srgbClr val="000000"/>
                </a:solidFill>
                <a:latin typeface="Calibri"/>
              </a:rPr>
              <a:t>Ekman Spiral’</a:t>
            </a:r>
            <a:endParaRPr/>
          </a:p>
        </p:txBody>
      </p:sp>
    </p:spTree>
  </p:cSld>
</p:sld>
</file>

<file path=ppt/slides/slide40.xml><?xml version="1.0" encoding="utf-8"?>
<p:sld xmlns:a="http://schemas.openxmlformats.org/drawingml/2006/main" xmlns:p="http://schemas.openxmlformats.org/presentationml/2006/main" xmlns:r="http://schemas.openxmlformats.org/officeDocument/2006/relationships">
  <p:cSld>
    <p:bg>
      <p:bgPr>
        <a:solidFill>
          <a:srgbClr val="10243e"/>
        </a:solidFill>
      </p:bgPr>
    </p:bg>
    <p:spTree>
      <p:nvGrpSpPr>
        <p:cNvPr id="1" name=""/>
        <p:cNvGrpSpPr/>
        <p:nvPr/>
      </p:nvGrpSpPr>
      <p:grpSpPr>
        <a:xfrm>
          <a:off x="0" y="0"/>
          <a:ext cx="0" cy="0"/>
          <a:chOff x="0" y="0"/>
          <a:chExt cx="0" cy="0"/>
        </a:xfrm>
      </p:grpSpPr>
      <p:sp>
        <p:nvSpPr>
          <p:cNvPr id="489" name="TextShape 1"/>
          <p:cNvSpPr txBox="1"/>
          <p:nvPr/>
        </p:nvSpPr>
        <p:spPr>
          <a:xfrm>
            <a:off x="457200" y="274680"/>
            <a:ext cx="8229240" cy="1142640"/>
          </a:xfrm>
          <a:prstGeom prst="rect">
            <a:avLst/>
          </a:prstGeom>
        </p:spPr>
        <p:txBody>
          <a:bodyPr anchor="ctr"/>
          <a:p>
            <a:pPr algn="ctr">
              <a:lnSpc>
                <a:spcPct val="100000"/>
              </a:lnSpc>
            </a:pPr>
            <a:r>
              <a:rPr lang="en-US" sz="4400">
                <a:solidFill>
                  <a:srgbClr val="ffffff"/>
                </a:solidFill>
                <a:latin typeface="Comic Sans MS"/>
              </a:rPr>
              <a:t>Sea otters control urchin populations by eating them</a:t>
            </a:r>
            <a:endParaRPr/>
          </a:p>
        </p:txBody>
      </p:sp>
      <p:sp>
        <p:nvSpPr>
          <p:cNvPr id="490" name="CustomShape 2"/>
          <p:cNvSpPr/>
          <p:nvPr/>
        </p:nvSpPr>
        <p:spPr>
          <a:xfrm>
            <a:off x="7466040" y="7920"/>
            <a:ext cx="1564920" cy="364680"/>
          </a:xfrm>
          <a:prstGeom prst="rect">
            <a:avLst/>
          </a:prstGeom>
        </p:spPr>
        <p:txBody>
          <a:bodyPr bIns="45000" lIns="90000" rIns="90000" tIns="45000" wrap="none"/>
          <a:p>
            <a:pPr>
              <a:lnSpc>
                <a:spcPct val="100000"/>
              </a:lnSpc>
            </a:pPr>
            <a:r>
              <a:rPr lang="en-US">
                <a:solidFill>
                  <a:srgbClr val="ffffff"/>
                </a:solidFill>
                <a:latin typeface="Arial"/>
              </a:rPr>
              <a:t>Biotic Factors</a:t>
            </a:r>
            <a:endParaRPr/>
          </a:p>
        </p:txBody>
      </p:sp>
      <p:sp>
        <p:nvSpPr>
          <p:cNvPr id="491" name="CustomShape 3"/>
          <p:cNvSpPr/>
          <p:nvPr/>
        </p:nvSpPr>
        <p:spPr>
          <a:xfrm>
            <a:off x="150480" y="6361560"/>
            <a:ext cx="2022120" cy="364680"/>
          </a:xfrm>
          <a:prstGeom prst="rect">
            <a:avLst/>
          </a:prstGeom>
        </p:spPr>
        <p:txBody>
          <a:bodyPr bIns="45000" lIns="90000" rIns="90000" tIns="45000" wrap="none"/>
          <a:p>
            <a:pPr>
              <a:lnSpc>
                <a:spcPct val="100000"/>
              </a:lnSpc>
            </a:pPr>
            <a:r>
              <a:rPr lang="en-US">
                <a:solidFill>
                  <a:srgbClr val="ffffff"/>
                </a:solidFill>
                <a:latin typeface="Arial"/>
              </a:rPr>
              <a:t>Otters- cute killers</a:t>
            </a:r>
            <a:endParaRPr/>
          </a:p>
        </p:txBody>
      </p:sp>
    </p:spTree>
  </p:cSld>
</p:sld>
</file>

<file path=ppt/slides/slide41.xml><?xml version="1.0" encoding="utf-8"?>
<p:sld xmlns:a="http://schemas.openxmlformats.org/drawingml/2006/main" xmlns:p="http://schemas.openxmlformats.org/presentationml/2006/main" xmlns:r="http://schemas.openxmlformats.org/officeDocument/2006/relationships">
  <p:cSld>
    <p:bg>
      <p:bgPr>
        <a:solidFill>
          <a:srgbClr val="10243e"/>
        </a:solidFill>
      </p:bgPr>
    </p:bg>
    <p:spTree>
      <p:nvGrpSpPr>
        <p:cNvPr id="1" name=""/>
        <p:cNvGrpSpPr/>
        <p:nvPr/>
      </p:nvGrpSpPr>
      <p:grpSpPr>
        <a:xfrm>
          <a:off x="0" y="0"/>
          <a:ext cx="0" cy="0"/>
          <a:chOff x="0" y="0"/>
          <a:chExt cx="0" cy="0"/>
        </a:xfrm>
      </p:grpSpPr>
      <p:pic>
        <p:nvPicPr>
          <p:cNvPr descr="" id="492" name="Picture 2"/>
          <p:cNvPicPr/>
          <p:nvPr/>
        </p:nvPicPr>
        <p:blipFill>
          <a:blip r:embed="rId1"/>
          <a:stretch>
            <a:fillRect/>
          </a:stretch>
        </p:blipFill>
        <p:spPr>
          <a:xfrm>
            <a:off x="69840" y="4549680"/>
            <a:ext cx="3287520" cy="1985760"/>
          </a:xfrm>
          <a:prstGeom prst="rect">
            <a:avLst/>
          </a:prstGeom>
        </p:spPr>
      </p:pic>
      <p:pic>
        <p:nvPicPr>
          <p:cNvPr descr="" id="493" name="Picture 4"/>
          <p:cNvPicPr/>
          <p:nvPr/>
        </p:nvPicPr>
        <p:blipFill>
          <a:blip r:embed="rId2"/>
          <a:stretch>
            <a:fillRect/>
          </a:stretch>
        </p:blipFill>
        <p:spPr>
          <a:xfrm>
            <a:off x="101520" y="1940040"/>
            <a:ext cx="3250800" cy="1933200"/>
          </a:xfrm>
          <a:prstGeom prst="rect">
            <a:avLst/>
          </a:prstGeom>
        </p:spPr>
      </p:pic>
      <p:sp>
        <p:nvSpPr>
          <p:cNvPr id="494" name="CustomShape 1"/>
          <p:cNvSpPr/>
          <p:nvPr/>
        </p:nvSpPr>
        <p:spPr>
          <a:xfrm>
            <a:off x="542880" y="1546200"/>
            <a:ext cx="1842120" cy="364680"/>
          </a:xfrm>
          <a:prstGeom prst="rect">
            <a:avLst/>
          </a:prstGeom>
        </p:spPr>
        <p:txBody>
          <a:bodyPr bIns="45000" lIns="90000" rIns="90000" tIns="45000" wrap="none"/>
          <a:p>
            <a:pPr>
              <a:lnSpc>
                <a:spcPct val="100000"/>
              </a:lnSpc>
            </a:pPr>
            <a:r>
              <a:rPr b="1" lang="en-US">
                <a:solidFill>
                  <a:srgbClr val="ffff00"/>
                </a:solidFill>
                <a:latin typeface="Arial"/>
              </a:rPr>
              <a:t>Juvenile finfish</a:t>
            </a:r>
            <a:endParaRPr/>
          </a:p>
        </p:txBody>
      </p:sp>
      <p:sp>
        <p:nvSpPr>
          <p:cNvPr id="495" name="CustomShape 2"/>
          <p:cNvSpPr/>
          <p:nvPr/>
        </p:nvSpPr>
        <p:spPr>
          <a:xfrm>
            <a:off x="733320" y="4116240"/>
            <a:ext cx="1511640" cy="364680"/>
          </a:xfrm>
          <a:prstGeom prst="rect">
            <a:avLst/>
          </a:prstGeom>
        </p:spPr>
        <p:txBody>
          <a:bodyPr bIns="45000" lIns="90000" rIns="90000" tIns="45000" wrap="none"/>
          <a:p>
            <a:pPr>
              <a:lnSpc>
                <a:spcPct val="100000"/>
              </a:lnSpc>
            </a:pPr>
            <a:r>
              <a:rPr b="1" lang="en-US">
                <a:solidFill>
                  <a:srgbClr val="ffff00"/>
                </a:solidFill>
                <a:latin typeface="Arial"/>
              </a:rPr>
              <a:t>Adult finfish</a:t>
            </a:r>
            <a:endParaRPr/>
          </a:p>
        </p:txBody>
      </p:sp>
      <p:sp>
        <p:nvSpPr>
          <p:cNvPr id="496" name="CustomShape 3"/>
          <p:cNvSpPr/>
          <p:nvPr/>
        </p:nvSpPr>
        <p:spPr>
          <a:xfrm>
            <a:off x="6916320" y="4151160"/>
            <a:ext cx="2032920" cy="364680"/>
          </a:xfrm>
          <a:prstGeom prst="rect">
            <a:avLst/>
          </a:prstGeom>
        </p:spPr>
        <p:txBody>
          <a:bodyPr bIns="45000" lIns="90000" rIns="90000" tIns="45000" wrap="none"/>
          <a:p>
            <a:pPr>
              <a:lnSpc>
                <a:spcPct val="100000"/>
              </a:lnSpc>
            </a:pPr>
            <a:r>
              <a:rPr b="1" lang="en-US">
                <a:solidFill>
                  <a:srgbClr val="ffff00"/>
                </a:solidFill>
                <a:latin typeface="Arial"/>
              </a:rPr>
              <a:t>Marine mammals</a:t>
            </a:r>
            <a:endParaRPr/>
          </a:p>
        </p:txBody>
      </p:sp>
      <p:pic>
        <p:nvPicPr>
          <p:cNvPr descr="" id="497" name="Picture 8"/>
          <p:cNvPicPr/>
          <p:nvPr/>
        </p:nvPicPr>
        <p:blipFill>
          <a:blip r:embed="rId3"/>
          <a:stretch>
            <a:fillRect/>
          </a:stretch>
        </p:blipFill>
        <p:spPr>
          <a:xfrm>
            <a:off x="5924520" y="1930320"/>
            <a:ext cx="3219120" cy="1877760"/>
          </a:xfrm>
          <a:prstGeom prst="rect">
            <a:avLst/>
          </a:prstGeom>
        </p:spPr>
      </p:pic>
      <p:sp>
        <p:nvSpPr>
          <p:cNvPr id="498" name="CustomShape 4"/>
          <p:cNvSpPr/>
          <p:nvPr/>
        </p:nvSpPr>
        <p:spPr>
          <a:xfrm>
            <a:off x="6970680" y="1522440"/>
            <a:ext cx="2044800" cy="364680"/>
          </a:xfrm>
          <a:prstGeom prst="rect">
            <a:avLst/>
          </a:prstGeom>
        </p:spPr>
        <p:txBody>
          <a:bodyPr bIns="45000" lIns="90000" rIns="90000" tIns="45000" wrap="none"/>
          <a:p>
            <a:pPr>
              <a:lnSpc>
                <a:spcPct val="100000"/>
              </a:lnSpc>
            </a:pPr>
            <a:r>
              <a:rPr b="1" lang="en-US">
                <a:solidFill>
                  <a:srgbClr val="ffff00"/>
                </a:solidFill>
                <a:latin typeface="Arial"/>
              </a:rPr>
              <a:t>Understory algae</a:t>
            </a:r>
            <a:endParaRPr/>
          </a:p>
        </p:txBody>
      </p:sp>
      <p:pic>
        <p:nvPicPr>
          <p:cNvPr descr="" id="499" name="Picture 10"/>
          <p:cNvPicPr/>
          <p:nvPr/>
        </p:nvPicPr>
        <p:blipFill>
          <a:blip r:embed="rId4"/>
          <a:stretch>
            <a:fillRect/>
          </a:stretch>
        </p:blipFill>
        <p:spPr>
          <a:xfrm>
            <a:off x="3662280" y="4054320"/>
            <a:ext cx="1963440" cy="2663640"/>
          </a:xfrm>
          <a:prstGeom prst="rect">
            <a:avLst/>
          </a:prstGeom>
        </p:spPr>
      </p:pic>
      <p:sp>
        <p:nvSpPr>
          <p:cNvPr id="500" name="CustomShape 5"/>
          <p:cNvSpPr/>
          <p:nvPr/>
        </p:nvSpPr>
        <p:spPr>
          <a:xfrm>
            <a:off x="3897000" y="3668760"/>
            <a:ext cx="1609200" cy="364680"/>
          </a:xfrm>
          <a:prstGeom prst="rect">
            <a:avLst/>
          </a:prstGeom>
        </p:spPr>
        <p:txBody>
          <a:bodyPr bIns="45000" lIns="90000" rIns="90000" tIns="45000" wrap="none"/>
          <a:p>
            <a:pPr>
              <a:lnSpc>
                <a:spcPct val="100000"/>
              </a:lnSpc>
            </a:pPr>
            <a:r>
              <a:rPr b="1" lang="en-US">
                <a:solidFill>
                  <a:srgbClr val="ffff00"/>
                </a:solidFill>
                <a:latin typeface="Arial"/>
              </a:rPr>
              <a:t>Invertebrates</a:t>
            </a:r>
            <a:endParaRPr/>
          </a:p>
        </p:txBody>
      </p:sp>
      <p:sp>
        <p:nvSpPr>
          <p:cNvPr id="501" name="CustomShape 6"/>
          <p:cNvSpPr/>
          <p:nvPr/>
        </p:nvSpPr>
        <p:spPr>
          <a:xfrm>
            <a:off x="3904920" y="1528920"/>
            <a:ext cx="1609200" cy="364680"/>
          </a:xfrm>
          <a:prstGeom prst="rect">
            <a:avLst/>
          </a:prstGeom>
        </p:spPr>
        <p:txBody>
          <a:bodyPr bIns="45000" lIns="90000" rIns="90000" tIns="45000" wrap="none"/>
          <a:p>
            <a:pPr>
              <a:lnSpc>
                <a:spcPct val="100000"/>
              </a:lnSpc>
            </a:pPr>
            <a:r>
              <a:rPr b="1" lang="en-US">
                <a:solidFill>
                  <a:srgbClr val="ffff00"/>
                </a:solidFill>
                <a:latin typeface="Arial"/>
              </a:rPr>
              <a:t>Invertebrates</a:t>
            </a:r>
            <a:endParaRPr/>
          </a:p>
        </p:txBody>
      </p:sp>
      <p:sp>
        <p:nvSpPr>
          <p:cNvPr id="502" name="CustomShape 7"/>
          <p:cNvSpPr/>
          <p:nvPr/>
        </p:nvSpPr>
        <p:spPr>
          <a:xfrm>
            <a:off x="1479960" y="371520"/>
            <a:ext cx="6819840" cy="760680"/>
          </a:xfrm>
          <a:prstGeom prst="rect">
            <a:avLst/>
          </a:prstGeom>
        </p:spPr>
        <p:txBody>
          <a:bodyPr bIns="45000" lIns="90000" rIns="90000" tIns="45000" wrap="none"/>
          <a:p>
            <a:pPr>
              <a:lnSpc>
                <a:spcPct val="100000"/>
              </a:lnSpc>
            </a:pPr>
            <a:r>
              <a:rPr lang="en-US" sz="4400">
                <a:solidFill>
                  <a:srgbClr val="00ffff"/>
                </a:solidFill>
                <a:latin typeface="Comic Sans MS"/>
              </a:rPr>
              <a:t>Giant kelp communities</a:t>
            </a:r>
            <a:endParaRPr/>
          </a:p>
        </p:txBody>
      </p:sp>
      <p:pic>
        <p:nvPicPr>
          <p:cNvPr descr="" id="503" name="Picture 12"/>
          <p:cNvPicPr/>
          <p:nvPr/>
        </p:nvPicPr>
        <p:blipFill>
          <a:blip r:embed="rId5"/>
          <a:stretch>
            <a:fillRect/>
          </a:stretch>
        </p:blipFill>
        <p:spPr>
          <a:xfrm>
            <a:off x="3357720" y="2022480"/>
            <a:ext cx="2787120" cy="1645920"/>
          </a:xfrm>
          <a:prstGeom prst="rect">
            <a:avLst/>
          </a:prstGeom>
        </p:spPr>
      </p:pic>
    </p:spTree>
  </p:cSld>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04" name="TextShape 1"/>
          <p:cNvSpPr txBox="1"/>
          <p:nvPr/>
        </p:nvSpPr>
        <p:spPr>
          <a:xfrm>
            <a:off x="685800" y="2130480"/>
            <a:ext cx="7772040" cy="1469520"/>
          </a:xfrm>
          <a:prstGeom prst="rect">
            <a:avLst/>
          </a:prstGeom>
        </p:spPr>
        <p:txBody>
          <a:bodyPr anchor="ctr"/>
          <a:p>
            <a:pPr algn="ctr">
              <a:lnSpc>
                <a:spcPct val="100000"/>
              </a:lnSpc>
            </a:pPr>
            <a:r>
              <a:rPr lang="en-US" sz="4400">
                <a:solidFill>
                  <a:srgbClr val="000000"/>
                </a:solidFill>
                <a:latin typeface="Calibri"/>
              </a:rPr>
              <a:t>Some other interesting topics... </a:t>
            </a:r>
            <a:endParaRPr/>
          </a:p>
        </p:txBody>
      </p:sp>
    </p:spTree>
  </p:cSld>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05" name="Picture 5"/>
          <p:cNvPicPr/>
          <p:nvPr/>
        </p:nvPicPr>
        <p:blipFill>
          <a:blip r:embed="rId1"/>
          <a:stretch>
            <a:fillRect/>
          </a:stretch>
        </p:blipFill>
        <p:spPr>
          <a:xfrm>
            <a:off x="0" y="0"/>
            <a:ext cx="9143640" cy="6857640"/>
          </a:xfrm>
          <a:prstGeom prst="rect">
            <a:avLst/>
          </a:prstGeom>
        </p:spPr>
      </p:pic>
      <p:sp>
        <p:nvSpPr>
          <p:cNvPr id="506" name="TextShape 1"/>
          <p:cNvSpPr txBox="1"/>
          <p:nvPr/>
        </p:nvSpPr>
        <p:spPr>
          <a:xfrm>
            <a:off x="0" y="0"/>
            <a:ext cx="3855240" cy="1142640"/>
          </a:xfrm>
          <a:prstGeom prst="rect">
            <a:avLst/>
          </a:prstGeom>
        </p:spPr>
        <p:txBody>
          <a:bodyPr anchor="ctr"/>
          <a:p>
            <a:pPr algn="ctr">
              <a:lnSpc>
                <a:spcPct val="100000"/>
              </a:lnSpc>
            </a:pPr>
            <a:r>
              <a:rPr lang="en-US" sz="4400">
                <a:solidFill>
                  <a:srgbClr val="ffffff"/>
                </a:solidFill>
                <a:latin typeface="Calibri"/>
              </a:rPr>
              <a:t>Marine Snow</a:t>
            </a:r>
            <a:endParaRPr/>
          </a:p>
        </p:txBody>
      </p:sp>
      <p:pic>
        <p:nvPicPr>
          <p:cNvPr descr="" id="507" name="Picture 3"/>
          <p:cNvPicPr/>
          <p:nvPr/>
        </p:nvPicPr>
        <p:blipFill>
          <a:blip r:embed="rId2"/>
          <a:stretch>
            <a:fillRect/>
          </a:stretch>
        </p:blipFill>
        <p:spPr>
          <a:xfrm>
            <a:off x="2137680" y="4949280"/>
            <a:ext cx="2405160" cy="1803600"/>
          </a:xfrm>
          <a:prstGeom prst="rect">
            <a:avLst/>
          </a:prstGeom>
        </p:spPr>
      </p:pic>
      <p:pic>
        <p:nvPicPr>
          <p:cNvPr descr="" id="508" name="Picture 4"/>
          <p:cNvPicPr/>
          <p:nvPr/>
        </p:nvPicPr>
        <p:blipFill>
          <a:blip r:embed="rId3"/>
          <a:stretch>
            <a:fillRect/>
          </a:stretch>
        </p:blipFill>
        <p:spPr>
          <a:xfrm>
            <a:off x="5966640" y="0"/>
            <a:ext cx="3177000" cy="1934640"/>
          </a:xfrm>
          <a:prstGeom prst="rect">
            <a:avLst/>
          </a:prstGeom>
        </p:spPr>
      </p:pic>
      <p:pic>
        <p:nvPicPr>
          <p:cNvPr descr="" id="509" name="Picture 6"/>
          <p:cNvPicPr/>
          <p:nvPr/>
        </p:nvPicPr>
        <p:blipFill>
          <a:blip r:embed="rId4"/>
          <a:stretch>
            <a:fillRect/>
          </a:stretch>
        </p:blipFill>
        <p:spPr>
          <a:xfrm>
            <a:off x="5966640" y="0"/>
            <a:ext cx="3177000" cy="1969560"/>
          </a:xfrm>
          <a:prstGeom prst="rect">
            <a:avLst/>
          </a:prstGeom>
        </p:spPr>
      </p:pic>
    </p:spTree>
  </p:cSld>
  <p:timing>
    <p:tnLst>
      <p:par>
        <p:cTn dur="indefinite" id="3" nodeType="tmRoot" restart="never">
          <p:childTnLst>
            <p:seq>
              <p:cTn dur="indefinite" id="4" nodeType="mainSeq">
                <p:childTnLst>
                  <p:par>
                    <p:cTn fill="hold" id="5">
                      <p:stCondLst>
                        <p:cond delay="indefinite"/>
                      </p:stCondLst>
                      <p:childTnLst>
                        <p:par>
                          <p:cTn fill="hold" id="6">
                            <p:stCondLst>
                              <p:cond delay="0"/>
                            </p:stCondLst>
                            <p:childTnLst>
                              <p:par>
                                <p:cTn fill="hold" id="7" nodeType="clickEffect" presetClass="exit" presetID="1">
                                  <p:stCondLst>
                                    <p:cond delay="0"/>
                                  </p:stCondLst>
                                  <p:childTnLst>
                                    <p:set>
                                      <p:cBhvr>
                                        <p:cTn dur="1" fill="hold" id="8">
                                          <p:stCondLst>
                                            <p:cond delay="0"/>
                                          </p:stCondLst>
                                        </p:cTn>
                                        <p:tgtEl>
                                          <p:spTgt spid="509"/>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10"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Wandering Chemosynthetic Clams</a:t>
            </a:r>
            <a:endParaRPr/>
          </a:p>
        </p:txBody>
      </p:sp>
      <p:pic>
        <p:nvPicPr>
          <p:cNvPr descr="" id="511" name="Picture 3"/>
          <p:cNvPicPr/>
          <p:nvPr/>
        </p:nvPicPr>
        <p:blipFill>
          <a:blip r:embed="rId1"/>
          <a:stretch>
            <a:fillRect/>
          </a:stretch>
        </p:blipFill>
        <p:spPr>
          <a:xfrm>
            <a:off x="192600" y="1299960"/>
            <a:ext cx="5232600" cy="5557680"/>
          </a:xfrm>
          <a:prstGeom prst="rect">
            <a:avLst/>
          </a:prstGeom>
        </p:spPr>
      </p:pic>
      <p:pic>
        <p:nvPicPr>
          <p:cNvPr descr="" id="512" name="Picture 4"/>
          <p:cNvPicPr/>
          <p:nvPr/>
        </p:nvPicPr>
        <p:blipFill>
          <a:blip r:embed="rId2"/>
          <a:stretch>
            <a:fillRect/>
          </a:stretch>
        </p:blipFill>
        <p:spPr>
          <a:xfrm>
            <a:off x="5442120" y="1388880"/>
            <a:ext cx="3612600" cy="2691360"/>
          </a:xfrm>
          <a:prstGeom prst="rect">
            <a:avLst/>
          </a:prstGeom>
        </p:spPr>
      </p:pic>
      <p:sp>
        <p:nvSpPr>
          <p:cNvPr id="513" name="CustomShape 2"/>
          <p:cNvSpPr/>
          <p:nvPr/>
        </p:nvSpPr>
        <p:spPr>
          <a:xfrm>
            <a:off x="7557480" y="3980880"/>
            <a:ext cx="1624320" cy="364680"/>
          </a:xfrm>
          <a:prstGeom prst="rect">
            <a:avLst/>
          </a:prstGeom>
        </p:spPr>
        <p:txBody>
          <a:bodyPr bIns="45000" lIns="90000" rIns="90000" tIns="45000" wrap="none"/>
          <a:p>
            <a:pPr>
              <a:lnSpc>
                <a:spcPct val="100000"/>
              </a:lnSpc>
            </a:pPr>
            <a:r>
              <a:rPr i="1" lang="en-US">
                <a:solidFill>
                  <a:srgbClr val="000000"/>
                </a:solidFill>
                <a:latin typeface="Calibri"/>
              </a:rPr>
              <a:t>Calyptogena</a:t>
            </a:r>
            <a:endParaRPr/>
          </a:p>
        </p:txBody>
      </p:sp>
      <p:pic>
        <p:nvPicPr>
          <p:cNvPr descr="" id="514" name="Picture 6"/>
          <p:cNvPicPr/>
          <p:nvPr/>
        </p:nvPicPr>
        <p:blipFill>
          <a:blip r:embed="rId3"/>
          <a:stretch>
            <a:fillRect/>
          </a:stretch>
        </p:blipFill>
        <p:spPr>
          <a:xfrm>
            <a:off x="5454720" y="4476600"/>
            <a:ext cx="3537000" cy="1949040"/>
          </a:xfrm>
          <a:prstGeom prst="rect">
            <a:avLst/>
          </a:prstGeom>
        </p:spPr>
      </p:pic>
    </p:spTree>
  </p:cSld>
</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15" name="TextShape 1"/>
          <p:cNvSpPr txBox="1"/>
          <p:nvPr/>
        </p:nvSpPr>
        <p:spPr>
          <a:xfrm>
            <a:off x="457200" y="-69120"/>
            <a:ext cx="8229240" cy="1142640"/>
          </a:xfrm>
          <a:prstGeom prst="rect">
            <a:avLst/>
          </a:prstGeom>
        </p:spPr>
        <p:txBody>
          <a:bodyPr anchor="ctr"/>
          <a:p>
            <a:pPr algn="ctr">
              <a:lnSpc>
                <a:spcPct val="100000"/>
              </a:lnSpc>
            </a:pPr>
            <a:r>
              <a:rPr lang="en-US" sz="4400">
                <a:solidFill>
                  <a:srgbClr val="000000"/>
                </a:solidFill>
                <a:latin typeface="Calibri"/>
              </a:rPr>
              <a:t>Tides – Gravitational Theory</a:t>
            </a:r>
            <a:endParaRPr/>
          </a:p>
        </p:txBody>
      </p:sp>
      <p:pic>
        <p:nvPicPr>
          <p:cNvPr descr="" id="516" name="Picture 8"/>
          <p:cNvPicPr/>
          <p:nvPr/>
        </p:nvPicPr>
        <p:blipFill>
          <a:blip r:embed="rId1"/>
          <a:stretch>
            <a:fillRect/>
          </a:stretch>
        </p:blipFill>
        <p:spPr>
          <a:xfrm>
            <a:off x="1075680" y="864000"/>
            <a:ext cx="7305840" cy="5907240"/>
          </a:xfrm>
          <a:prstGeom prst="rect">
            <a:avLst/>
          </a:prstGeom>
        </p:spPr>
      </p:pic>
    </p:spTree>
  </p:cSld>
</p:sld>
</file>

<file path=ppt/slides/slide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17"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Tides – Dynamical Theory</a:t>
            </a:r>
            <a:endParaRPr/>
          </a:p>
        </p:txBody>
      </p:sp>
      <p:pic>
        <p:nvPicPr>
          <p:cNvPr descr="" id="518" name="Picture 3"/>
          <p:cNvPicPr/>
          <p:nvPr/>
        </p:nvPicPr>
        <p:blipFill>
          <a:blip r:embed="rId1"/>
          <a:stretch>
            <a:fillRect/>
          </a:stretch>
        </p:blipFill>
        <p:spPr>
          <a:xfrm>
            <a:off x="152280" y="1504800"/>
            <a:ext cx="8811720" cy="4501800"/>
          </a:xfrm>
          <a:prstGeom prst="rect">
            <a:avLst/>
          </a:prstGeom>
        </p:spPr>
      </p:pic>
    </p:spTree>
  </p:cSld>
</p:sld>
</file>

<file path=ppt/slides/slide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19"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Types of Tides</a:t>
            </a:r>
            <a:endParaRPr/>
          </a:p>
        </p:txBody>
      </p:sp>
      <p:pic>
        <p:nvPicPr>
          <p:cNvPr descr="" id="520" name="Picture 3"/>
          <p:cNvPicPr/>
          <p:nvPr/>
        </p:nvPicPr>
        <p:blipFill>
          <a:blip r:embed="rId1"/>
          <a:stretch>
            <a:fillRect/>
          </a:stretch>
        </p:blipFill>
        <p:spPr>
          <a:xfrm>
            <a:off x="1573920" y="3629880"/>
            <a:ext cx="5995800" cy="3227760"/>
          </a:xfrm>
          <a:prstGeom prst="rect">
            <a:avLst/>
          </a:prstGeom>
        </p:spPr>
      </p:pic>
      <p:pic>
        <p:nvPicPr>
          <p:cNvPr descr="" id="521" name="Picture 4"/>
          <p:cNvPicPr/>
          <p:nvPr/>
        </p:nvPicPr>
        <p:blipFill>
          <a:blip r:embed="rId2"/>
          <a:stretch>
            <a:fillRect/>
          </a:stretch>
        </p:blipFill>
        <p:spPr>
          <a:xfrm>
            <a:off x="946080" y="1185480"/>
            <a:ext cx="7251480" cy="2444040"/>
          </a:xfrm>
          <a:prstGeom prst="rect">
            <a:avLst/>
          </a:prstGeom>
        </p:spPr>
      </p:pic>
    </p:spTree>
  </p:cSld>
</p:sld>
</file>

<file path=ppt/slides/slide4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22"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My favorite tide-pooling spots</a:t>
            </a:r>
            <a:endParaRPr/>
          </a:p>
        </p:txBody>
      </p:sp>
      <p:sp>
        <p:nvSpPr>
          <p:cNvPr id="523" name="TextShape 2"/>
          <p:cNvSpPr txBox="1"/>
          <p:nvPr/>
        </p:nvSpPr>
        <p:spPr>
          <a:xfrm>
            <a:off x="466920" y="4505040"/>
            <a:ext cx="4767480" cy="2022120"/>
          </a:xfrm>
          <a:prstGeom prst="rect">
            <a:avLst/>
          </a:prstGeom>
        </p:spPr>
        <p:txBody>
          <a:bodyPr/>
          <a:p>
            <a:pPr>
              <a:lnSpc>
                <a:spcPct val="100000"/>
              </a:lnSpc>
            </a:pPr>
            <a:r>
              <a:rPr lang="en-US" sz="2800">
                <a:solidFill>
                  <a:srgbClr val="000000"/>
                </a:solidFill>
                <a:latin typeface="Calibri"/>
              </a:rPr>
              <a:t>Tide Apps: </a:t>
            </a:r>
            <a:endParaRPr/>
          </a:p>
          <a:p>
            <a:pPr>
              <a:lnSpc>
                <a:spcPct val="100000"/>
              </a:lnSpc>
            </a:pPr>
            <a:r>
              <a:rPr lang="en-US" sz="2800">
                <a:solidFill>
                  <a:srgbClr val="000000"/>
                </a:solidFill>
                <a:latin typeface="Calibri"/>
              </a:rPr>
              <a:t>MultiTide and ShralpTide</a:t>
            </a:r>
            <a:endParaRPr/>
          </a:p>
        </p:txBody>
      </p:sp>
      <p:pic>
        <p:nvPicPr>
          <p:cNvPr descr="" id="524" name="Picture 5"/>
          <p:cNvPicPr/>
          <p:nvPr/>
        </p:nvPicPr>
        <p:blipFill>
          <a:blip r:embed="rId1"/>
          <a:stretch>
            <a:fillRect/>
          </a:stretch>
        </p:blipFill>
        <p:spPr>
          <a:xfrm>
            <a:off x="457200" y="1659600"/>
            <a:ext cx="4016160" cy="2203200"/>
          </a:xfrm>
          <a:prstGeom prst="rect">
            <a:avLst/>
          </a:prstGeom>
          <a:ln>
            <a:solidFill>
              <a:srgbClr val="000000"/>
            </a:solidFill>
          </a:ln>
        </p:spPr>
      </p:pic>
      <p:pic>
        <p:nvPicPr>
          <p:cNvPr descr="" id="525" name="Picture 6"/>
          <p:cNvPicPr/>
          <p:nvPr/>
        </p:nvPicPr>
        <p:blipFill>
          <a:blip r:embed="rId2"/>
          <a:stretch>
            <a:fillRect/>
          </a:stretch>
        </p:blipFill>
        <p:spPr>
          <a:xfrm>
            <a:off x="4670280" y="1677600"/>
            <a:ext cx="4016160" cy="1967400"/>
          </a:xfrm>
          <a:prstGeom prst="rect">
            <a:avLst/>
          </a:prstGeom>
          <a:ln>
            <a:solidFill>
              <a:srgbClr val="000000"/>
            </a:solidFill>
          </a:ln>
        </p:spPr>
      </p:pic>
      <p:pic>
        <p:nvPicPr>
          <p:cNvPr descr="" id="526" name="Picture 7"/>
          <p:cNvPicPr/>
          <p:nvPr/>
        </p:nvPicPr>
        <p:blipFill>
          <a:blip r:embed="rId3"/>
          <a:stretch>
            <a:fillRect/>
          </a:stretch>
        </p:blipFill>
        <p:spPr>
          <a:xfrm>
            <a:off x="4670280" y="4142160"/>
            <a:ext cx="4016160" cy="1743120"/>
          </a:xfrm>
          <a:prstGeom prst="rect">
            <a:avLst/>
          </a:prstGeom>
          <a:ln>
            <a:solidFill>
              <a:srgbClr val="000000"/>
            </a:solidFill>
          </a:ln>
        </p:spPr>
      </p:pic>
      <p:sp>
        <p:nvSpPr>
          <p:cNvPr id="527" name="CustomShape 3"/>
          <p:cNvSpPr/>
          <p:nvPr/>
        </p:nvSpPr>
        <p:spPr>
          <a:xfrm>
            <a:off x="1682640" y="1766160"/>
            <a:ext cx="2994480" cy="364680"/>
          </a:xfrm>
          <a:prstGeom prst="rect">
            <a:avLst/>
          </a:prstGeom>
          <a:solidFill>
            <a:srgbClr val="ffffff"/>
          </a:solidFill>
        </p:spPr>
        <p:txBody>
          <a:bodyPr bIns="45000" lIns="90000" rIns="90000" tIns="45000" wrap="none"/>
          <a:p>
            <a:pPr>
              <a:lnSpc>
                <a:spcPct val="100000"/>
              </a:lnSpc>
            </a:pPr>
            <a:r>
              <a:rPr lang="en-US">
                <a:solidFill>
                  <a:srgbClr val="000000"/>
                </a:solidFill>
                <a:latin typeface="Calibri"/>
              </a:rPr>
              <a:t>Pigeon Point Lighthouse </a:t>
            </a:r>
            <a:endParaRPr/>
          </a:p>
        </p:txBody>
      </p:sp>
      <p:sp>
        <p:nvSpPr>
          <p:cNvPr id="528" name="CustomShape 4"/>
          <p:cNvSpPr/>
          <p:nvPr/>
        </p:nvSpPr>
        <p:spPr>
          <a:xfrm>
            <a:off x="4980960" y="1766160"/>
            <a:ext cx="2787120" cy="364680"/>
          </a:xfrm>
          <a:prstGeom prst="rect">
            <a:avLst/>
          </a:prstGeom>
          <a:solidFill>
            <a:srgbClr val="ffffff"/>
          </a:solidFill>
        </p:spPr>
        <p:txBody>
          <a:bodyPr bIns="45000" lIns="90000" rIns="90000" tIns="45000" wrap="none"/>
          <a:p>
            <a:pPr>
              <a:lnSpc>
                <a:spcPct val="100000"/>
              </a:lnSpc>
            </a:pPr>
            <a:r>
              <a:rPr lang="en-US">
                <a:solidFill>
                  <a:srgbClr val="000000"/>
                </a:solidFill>
                <a:latin typeface="Calibri"/>
              </a:rPr>
              <a:t>Coral St., Pacific Grove</a:t>
            </a:r>
            <a:endParaRPr/>
          </a:p>
        </p:txBody>
      </p:sp>
      <p:sp>
        <p:nvSpPr>
          <p:cNvPr id="529" name="CustomShape 5"/>
          <p:cNvSpPr/>
          <p:nvPr/>
        </p:nvSpPr>
        <p:spPr>
          <a:xfrm>
            <a:off x="4957920" y="5516280"/>
            <a:ext cx="2849760" cy="364680"/>
          </a:xfrm>
          <a:prstGeom prst="rect">
            <a:avLst/>
          </a:prstGeom>
          <a:solidFill>
            <a:srgbClr val="ffffff"/>
          </a:solidFill>
        </p:spPr>
        <p:txBody>
          <a:bodyPr bIns="45000" lIns="90000" rIns="90000" tIns="45000" wrap="none"/>
          <a:p>
            <a:pPr>
              <a:lnSpc>
                <a:spcPct val="100000"/>
              </a:lnSpc>
            </a:pPr>
            <a:r>
              <a:rPr lang="en-US">
                <a:solidFill>
                  <a:srgbClr val="000000"/>
                </a:solidFill>
                <a:latin typeface="Calibri"/>
              </a:rPr>
              <a:t>18th Tee, Pebble Beach</a:t>
            </a:r>
            <a:endParaRPr/>
          </a:p>
        </p:txBody>
      </p:sp>
      <p:sp>
        <p:nvSpPr>
          <p:cNvPr id="530" name="CustomShape 6"/>
          <p:cNvSpPr/>
          <p:nvPr/>
        </p:nvSpPr>
        <p:spPr>
          <a:xfrm>
            <a:off x="3212280" y="3034800"/>
            <a:ext cx="597240" cy="1080"/>
          </a:xfrm>
          <a:prstGeom prst="straightConnector1">
            <a:avLst/>
          </a:prstGeom>
          <a:ln w="50760">
            <a:solidFill>
              <a:srgbClr val="ffff00"/>
            </a:solidFill>
            <a:round/>
            <a:tailEnd len="med" type="triangle" w="med"/>
          </a:ln>
        </p:spPr>
      </p:sp>
      <p:sp>
        <p:nvSpPr>
          <p:cNvPr id="531" name="CustomShape 7"/>
          <p:cNvSpPr/>
          <p:nvPr/>
        </p:nvSpPr>
        <p:spPr>
          <a:xfrm>
            <a:off x="7531560" y="4736520"/>
            <a:ext cx="477720" cy="389160"/>
          </a:xfrm>
          <a:prstGeom prst="straightConnector1">
            <a:avLst/>
          </a:prstGeom>
          <a:ln w="50760">
            <a:solidFill>
              <a:srgbClr val="ffff00"/>
            </a:solidFill>
            <a:round/>
            <a:tailEnd len="med" type="triangle" w="med"/>
          </a:ln>
        </p:spPr>
      </p:sp>
      <p:sp>
        <p:nvSpPr>
          <p:cNvPr id="532" name="CustomShape 8"/>
          <p:cNvSpPr/>
          <p:nvPr/>
        </p:nvSpPr>
        <p:spPr>
          <a:xfrm>
            <a:off x="6471360" y="5213880"/>
            <a:ext cx="477720" cy="389160"/>
          </a:xfrm>
          <a:prstGeom prst="straightConnector1">
            <a:avLst/>
          </a:prstGeom>
          <a:ln w="50760">
            <a:solidFill>
              <a:srgbClr val="ffff00"/>
            </a:solidFill>
            <a:round/>
            <a:tailEnd len="med" type="triangle" w="med"/>
          </a:ln>
        </p:spPr>
      </p:sp>
      <p:sp>
        <p:nvSpPr>
          <p:cNvPr id="533" name="CustomShape 9"/>
          <p:cNvSpPr/>
          <p:nvPr/>
        </p:nvSpPr>
        <p:spPr>
          <a:xfrm>
            <a:off x="7010280" y="4505040"/>
            <a:ext cx="131040" cy="117360"/>
          </a:xfrm>
          <a:prstGeom prst="rect">
            <a:avLst/>
          </a:prstGeom>
          <a:solidFill>
            <a:srgbClr val="ffff00"/>
          </a:solidFill>
          <a:ln w="9360">
            <a:solidFill>
              <a:srgbClr val="ffff00"/>
            </a:solidFill>
            <a:round/>
          </a:ln>
        </p:spPr>
      </p:sp>
      <p:sp>
        <p:nvSpPr>
          <p:cNvPr id="534" name="CustomShape 10"/>
          <p:cNvSpPr/>
          <p:nvPr/>
        </p:nvSpPr>
        <p:spPr>
          <a:xfrm>
            <a:off x="7158960" y="2446920"/>
            <a:ext cx="597240" cy="1080"/>
          </a:xfrm>
          <a:prstGeom prst="straightConnector1">
            <a:avLst/>
          </a:prstGeom>
          <a:ln w="50760">
            <a:solidFill>
              <a:srgbClr val="ffff00"/>
            </a:solidFill>
            <a:round/>
            <a:tailEnd len="med" type="triangle" w="med"/>
          </a:ln>
        </p:spPr>
      </p:sp>
    </p:spTree>
  </p:cSld>
</p:sld>
</file>

<file path=ppt/slides/slide4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5"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Aquatic Distractions</a:t>
            </a:r>
            <a:endParaRPr/>
          </a:p>
        </p:txBody>
      </p:sp>
      <p:sp>
        <p:nvSpPr>
          <p:cNvPr id="536" name="TextShape 2"/>
          <p:cNvSpPr txBox="1"/>
          <p:nvPr/>
        </p:nvSpPr>
        <p:spPr>
          <a:xfrm>
            <a:off x="457200" y="1600200"/>
            <a:ext cx="8229240" cy="4525560"/>
          </a:xfrm>
          <a:prstGeom prst="rect">
            <a:avLst/>
          </a:prstGeom>
        </p:spPr>
        <p:txBody>
          <a:bodyPr/>
          <a:p>
            <a:pPr>
              <a:lnSpc>
                <a:spcPct val="100000"/>
              </a:lnSpc>
            </a:pPr>
            <a:r>
              <a:rPr lang="en-US" sz="2400">
                <a:solidFill>
                  <a:srgbClr val="000000"/>
                </a:solidFill>
                <a:latin typeface="Calibri"/>
              </a:rPr>
              <a:t>Planning your dive:</a:t>
            </a:r>
            <a:endParaRPr/>
          </a:p>
          <a:p>
            <a:pPr>
              <a:lnSpc>
                <a:spcPct val="100000"/>
              </a:lnSpc>
            </a:pPr>
            <a:r>
              <a:rPr lang="en-US" sz="2400">
                <a:solidFill>
                  <a:srgbClr val="000000"/>
                </a:solidFill>
                <a:latin typeface="Calibri"/>
              </a:rPr>
              <a:t>http://www.garlic.com/~triblet/swell/wamglance.html</a:t>
            </a:r>
            <a:endParaRPr/>
          </a:p>
          <a:p>
            <a:pPr>
              <a:lnSpc>
                <a:spcPct val="100000"/>
              </a:lnSpc>
            </a:pPr>
            <a:endParaRPr/>
          </a:p>
          <a:p>
            <a:pPr>
              <a:lnSpc>
                <a:spcPct val="100000"/>
              </a:lnSpc>
            </a:pPr>
            <a:r>
              <a:rPr lang="en-US" sz="2400">
                <a:solidFill>
                  <a:srgbClr val="000000"/>
                </a:solidFill>
                <a:latin typeface="Calibri"/>
              </a:rPr>
              <a:t>Learning about the ocean:</a:t>
            </a:r>
            <a:endParaRPr/>
          </a:p>
          <a:p>
            <a:pPr>
              <a:lnSpc>
                <a:spcPct val="100000"/>
              </a:lnSpc>
            </a:pPr>
            <a:r>
              <a:rPr lang="en-US" sz="2400">
                <a:solidFill>
                  <a:srgbClr val="000000"/>
                </a:solidFill>
                <a:latin typeface="Calibri"/>
              </a:rPr>
              <a:t>http://www.cencoos.org/</a:t>
            </a:r>
            <a:endParaRPr/>
          </a:p>
          <a:p>
            <a:pPr>
              <a:lnSpc>
                <a:spcPct val="100000"/>
              </a:lnSpc>
            </a:pPr>
            <a:r>
              <a:rPr lang="en-US" sz="2400">
                <a:solidFill>
                  <a:srgbClr val="000000"/>
                </a:solidFill>
                <a:latin typeface="Calibri"/>
              </a:rPr>
              <a:t>http://www.sccoos.org/index.html</a:t>
            </a:r>
            <a:endParaRPr/>
          </a:p>
          <a:p>
            <a:pPr>
              <a:lnSpc>
                <a:spcPct val="100000"/>
              </a:lnSpc>
            </a:pPr>
            <a:endParaRPr/>
          </a:p>
          <a:p>
            <a:pPr>
              <a:lnSpc>
                <a:spcPct val="100000"/>
              </a:lnSpc>
            </a:pPr>
            <a:r>
              <a:rPr lang="en-US" sz="2400">
                <a:solidFill>
                  <a:srgbClr val="000000"/>
                </a:solidFill>
                <a:latin typeface="Calibri"/>
              </a:rPr>
              <a:t>Playing with data:</a:t>
            </a:r>
            <a:endParaRPr/>
          </a:p>
          <a:p>
            <a:pPr>
              <a:lnSpc>
                <a:spcPct val="100000"/>
              </a:lnSpc>
            </a:pPr>
            <a:r>
              <a:rPr lang="en-US" sz="2400">
                <a:solidFill>
                  <a:srgbClr val="000000"/>
                </a:solidFill>
                <a:latin typeface="Calibri"/>
              </a:rPr>
              <a:t>http://coastwatch.pfeg.noaa.gov/coastwatch/CWBrowser.jsp</a:t>
            </a:r>
            <a:endParaRPr/>
          </a:p>
          <a:p>
            <a:pPr>
              <a:lnSpc>
                <a:spcPct val="100000"/>
              </a:lnSpc>
            </a:pPr>
            <a:r>
              <a:rPr lang="en-US" sz="2400">
                <a:solidFill>
                  <a:srgbClr val="000000"/>
                </a:solidFill>
                <a:latin typeface="Calibri"/>
              </a:rPr>
              <a:t>marinexplore.org</a:t>
            </a:r>
            <a:endParaRPr/>
          </a:p>
          <a:p>
            <a:pPr>
              <a:lnSpc>
                <a:spcPct val="100000"/>
              </a:lnSpc>
            </a:pPr>
            <a:endParaRPr/>
          </a:p>
          <a:p>
            <a:pPr>
              <a:lnSpc>
                <a:spcPct val="100000"/>
              </a:lnSpc>
            </a:pPr>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1" name="TextShape 1"/>
          <p:cNvSpPr txBox="1"/>
          <p:nvPr/>
        </p:nvSpPr>
        <p:spPr>
          <a:xfrm>
            <a:off x="457200" y="274680"/>
            <a:ext cx="8229240" cy="1142640"/>
          </a:xfrm>
          <a:prstGeom prst="rect">
            <a:avLst/>
          </a:prstGeom>
        </p:spPr>
        <p:txBody>
          <a:bodyPr anchor="ctr"/>
          <a:p>
            <a:pPr algn="ctr">
              <a:lnSpc>
                <a:spcPct val="100000"/>
              </a:lnSpc>
            </a:pPr>
            <a:r>
              <a:rPr lang="en-US" sz="3200">
                <a:solidFill>
                  <a:srgbClr val="000000"/>
                </a:solidFill>
                <a:latin typeface="Calibri"/>
              </a:rPr>
              <a:t>Global wind patterns, and the placement of continents help to form the geostrophic currents we know as ‘gyres’</a:t>
            </a:r>
            <a:endParaRPr/>
          </a:p>
        </p:txBody>
      </p:sp>
      <p:pic>
        <p:nvPicPr>
          <p:cNvPr descr="" id="292" name="Picture 3"/>
          <p:cNvPicPr/>
          <p:nvPr/>
        </p:nvPicPr>
        <p:blipFill>
          <a:blip r:embed="rId1"/>
          <a:stretch>
            <a:fillRect/>
          </a:stretch>
        </p:blipFill>
        <p:spPr>
          <a:xfrm>
            <a:off x="4711680" y="3552120"/>
            <a:ext cx="4431960" cy="1870560"/>
          </a:xfrm>
          <a:prstGeom prst="rect">
            <a:avLst/>
          </a:prstGeom>
        </p:spPr>
      </p:pic>
      <p:pic>
        <p:nvPicPr>
          <p:cNvPr descr="" id="293" name="Picture 4"/>
          <p:cNvPicPr/>
          <p:nvPr/>
        </p:nvPicPr>
        <p:blipFill>
          <a:blip r:embed="rId2"/>
          <a:stretch>
            <a:fillRect/>
          </a:stretch>
        </p:blipFill>
        <p:spPr>
          <a:xfrm>
            <a:off x="0" y="1955880"/>
            <a:ext cx="4444560" cy="4343040"/>
          </a:xfrm>
          <a:prstGeom prst="rect">
            <a:avLst/>
          </a:prstGeom>
        </p:spPr>
      </p:pic>
    </p:spTree>
  </p:cSld>
</p:sld>
</file>

<file path=ppt/slides/slide5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7"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Dive is blown out?</a:t>
            </a:r>
            <a:endParaRPr/>
          </a:p>
        </p:txBody>
      </p:sp>
      <p:sp>
        <p:nvSpPr>
          <p:cNvPr id="538" name="TextShape 2"/>
          <p:cNvSpPr txBox="1"/>
          <p:nvPr/>
        </p:nvSpPr>
        <p:spPr>
          <a:xfrm>
            <a:off x="457200" y="1600200"/>
            <a:ext cx="8229240" cy="4525560"/>
          </a:xfrm>
          <a:prstGeom prst="rect">
            <a:avLst/>
          </a:prstGeom>
        </p:spPr>
        <p:txBody>
          <a:bodyPr/>
          <a:p>
            <a:pPr>
              <a:lnSpc>
                <a:spcPct val="100000"/>
              </a:lnSpc>
            </a:pPr>
            <a:r>
              <a:rPr lang="en-US" sz="3200">
                <a:solidFill>
                  <a:srgbClr val="000000"/>
                </a:solidFill>
                <a:latin typeface="Calibri"/>
              </a:rPr>
              <a:t>Local Academic Seminars:</a:t>
            </a:r>
            <a:endParaRPr/>
          </a:p>
          <a:p>
            <a:pPr>
              <a:lnSpc>
                <a:spcPct val="100000"/>
              </a:lnSpc>
            </a:pPr>
            <a:r>
              <a:rPr lang="en-US" sz="3200">
                <a:solidFill>
                  <a:srgbClr val="000000"/>
                </a:solidFill>
                <a:latin typeface="Calibri"/>
              </a:rPr>
              <a:t>UCSC Ocean Sciences – Fridays at noon</a:t>
            </a:r>
            <a:endParaRPr/>
          </a:p>
          <a:p>
            <a:pPr>
              <a:lnSpc>
                <a:spcPct val="100000"/>
              </a:lnSpc>
            </a:pPr>
            <a:r>
              <a:rPr lang="en-US" sz="2120">
                <a:solidFill>
                  <a:srgbClr val="000000"/>
                </a:solidFill>
                <a:latin typeface="Calibri"/>
              </a:rPr>
              <a:t>	</a:t>
            </a:r>
            <a:r>
              <a:rPr lang="en-US" sz="2120">
                <a:solidFill>
                  <a:srgbClr val="000000"/>
                </a:solidFill>
                <a:latin typeface="Calibri"/>
              </a:rPr>
              <a:t>	</a:t>
            </a:r>
            <a:r>
              <a:rPr lang="en-US" sz="2120">
                <a:solidFill>
                  <a:srgbClr val="000000"/>
                </a:solidFill>
                <a:latin typeface="Calibri"/>
              </a:rPr>
              <a:t>	</a:t>
            </a:r>
            <a:r>
              <a:rPr lang="en-US" sz="2120">
                <a:solidFill>
                  <a:srgbClr val="000000"/>
                </a:solidFill>
                <a:latin typeface="Calibri"/>
              </a:rPr>
              <a:t>http://oceansci.ucsc.edu/seminars/index.html</a:t>
            </a:r>
            <a:endParaRPr/>
          </a:p>
          <a:p>
            <a:pPr>
              <a:lnSpc>
                <a:spcPct val="100000"/>
              </a:lnSpc>
            </a:pPr>
            <a:r>
              <a:rPr lang="en-US" sz="3200">
                <a:solidFill>
                  <a:srgbClr val="000000"/>
                </a:solidFill>
                <a:latin typeface="Calibri"/>
              </a:rPr>
              <a:t>MLML – Fridays at 4pm</a:t>
            </a:r>
            <a:endParaRPr/>
          </a:p>
          <a:p>
            <a:pPr>
              <a:lnSpc>
                <a:spcPct val="100000"/>
              </a:lnSpc>
            </a:pPr>
            <a:r>
              <a:rPr lang="en-US" sz="1950">
                <a:solidFill>
                  <a:srgbClr val="000000"/>
                </a:solidFill>
                <a:latin typeface="Calibri"/>
              </a:rPr>
              <a:t>	</a:t>
            </a:r>
            <a:r>
              <a:rPr lang="en-US" sz="1950">
                <a:solidFill>
                  <a:srgbClr val="000000"/>
                </a:solidFill>
                <a:latin typeface="Calibri"/>
              </a:rPr>
              <a:t>	</a:t>
            </a:r>
            <a:r>
              <a:rPr lang="en-US" sz="1950">
                <a:solidFill>
                  <a:srgbClr val="000000"/>
                </a:solidFill>
                <a:latin typeface="Calibri"/>
              </a:rPr>
              <a:t>	</a:t>
            </a:r>
            <a:r>
              <a:rPr lang="en-US" sz="1950">
                <a:solidFill>
                  <a:srgbClr val="000000"/>
                </a:solidFill>
                <a:latin typeface="Calibri"/>
              </a:rPr>
              <a:t>http://www.mlml.calstate.edu/announcements/seminars</a:t>
            </a:r>
            <a:endParaRPr/>
          </a:p>
          <a:p>
            <a:pPr>
              <a:lnSpc>
                <a:spcPct val="100000"/>
              </a:lnSpc>
            </a:pPr>
            <a:r>
              <a:rPr lang="en-US" sz="3200">
                <a:solidFill>
                  <a:srgbClr val="000000"/>
                </a:solidFill>
                <a:latin typeface="Calibri"/>
              </a:rPr>
              <a:t>MBARI – Wednesdays at 3pm</a:t>
            </a:r>
            <a:endParaRPr/>
          </a:p>
          <a:p>
            <a:pPr>
              <a:lnSpc>
                <a:spcPct val="100000"/>
              </a:lnSpc>
            </a:pPr>
            <a:r>
              <a:rPr lang="en-US">
                <a:solidFill>
                  <a:srgbClr val="000000"/>
                </a:solidFill>
                <a:latin typeface="Calibri"/>
              </a:rPr>
              <a:t>	</a:t>
            </a:r>
            <a:r>
              <a:rPr lang="en-US">
                <a:solidFill>
                  <a:srgbClr val="000000"/>
                </a:solidFill>
                <a:latin typeface="Calibri"/>
              </a:rPr>
              <a:t>	</a:t>
            </a:r>
            <a:r>
              <a:rPr lang="en-US">
                <a:solidFill>
                  <a:srgbClr val="000000"/>
                </a:solidFill>
                <a:latin typeface="Calibri"/>
              </a:rPr>
              <a:t>	</a:t>
            </a:r>
            <a:r>
              <a:rPr lang="en-US">
                <a:solidFill>
                  <a:srgbClr val="000000"/>
                </a:solidFill>
                <a:latin typeface="Calibri"/>
              </a:rPr>
              <a:t>http://www.mbari.org/seminars/</a:t>
            </a:r>
            <a:endParaRPr/>
          </a:p>
          <a:p>
            <a:pPr>
              <a:lnSpc>
                <a:spcPct val="100000"/>
              </a:lnSpc>
            </a:pPr>
            <a:r>
              <a:rPr lang="en-US" sz="3200">
                <a:solidFill>
                  <a:srgbClr val="000000"/>
                </a:solidFill>
                <a:latin typeface="Calibri"/>
              </a:rPr>
              <a:t>Hopkins Marine Station – Fridays at noon</a:t>
            </a:r>
            <a:endParaRPr/>
          </a:p>
          <a:p>
            <a:pPr>
              <a:lnSpc>
                <a:spcPct val="100000"/>
              </a:lnSpc>
            </a:pPr>
            <a:r>
              <a:rPr lang="en-US">
                <a:solidFill>
                  <a:srgbClr val="000000"/>
                </a:solidFill>
                <a:latin typeface="Calibri"/>
              </a:rPr>
              <a:t>	</a:t>
            </a:r>
            <a:r>
              <a:rPr lang="en-US">
                <a:solidFill>
                  <a:srgbClr val="000000"/>
                </a:solidFill>
                <a:latin typeface="Calibri"/>
              </a:rPr>
              <a:t>	</a:t>
            </a:r>
            <a:r>
              <a:rPr lang="en-US">
                <a:solidFill>
                  <a:srgbClr val="000000"/>
                </a:solidFill>
                <a:latin typeface="Calibri"/>
              </a:rPr>
              <a:t>	</a:t>
            </a:r>
            <a:r>
              <a:rPr lang="en-US">
                <a:solidFill>
                  <a:srgbClr val="000000"/>
                </a:solidFill>
                <a:latin typeface="Calibri"/>
              </a:rPr>
              <a:t>http://www-marine.stanford.edu/index.html</a:t>
            </a:r>
            <a:endParaRPr/>
          </a:p>
          <a:p>
            <a:pPr>
              <a:lnSpc>
                <a:spcPct val="100000"/>
              </a:lnSpc>
            </a:pPr>
            <a:endParaRPr/>
          </a:p>
          <a:p>
            <a:pPr>
              <a:lnSpc>
                <a:spcPct val="100000"/>
              </a:lnSpc>
            </a:pPr>
            <a:r>
              <a:rPr lang="en-US" sz="2830">
                <a:solidFill>
                  <a:srgbClr val="000000"/>
                </a:solidFill>
                <a:latin typeface="Calibri"/>
              </a:rPr>
              <a:t>Schedules vary and there are often gaps, so check websites</a:t>
            </a:r>
            <a:endParaRPr/>
          </a:p>
        </p:txBody>
      </p:sp>
    </p:spTree>
  </p:cSld>
</p:sld>
</file>

<file path=ppt/slides/slide5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9"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Dive is blown out?</a:t>
            </a:r>
            <a:endParaRPr/>
          </a:p>
        </p:txBody>
      </p:sp>
      <p:sp>
        <p:nvSpPr>
          <p:cNvPr id="540" name="TextShape 2"/>
          <p:cNvSpPr txBox="1"/>
          <p:nvPr/>
        </p:nvSpPr>
        <p:spPr>
          <a:xfrm>
            <a:off x="457200" y="1600200"/>
            <a:ext cx="8229240" cy="4525560"/>
          </a:xfrm>
          <a:prstGeom prst="rect">
            <a:avLst/>
          </a:prstGeom>
        </p:spPr>
        <p:txBody>
          <a:bodyPr/>
          <a:p>
            <a:pPr>
              <a:lnSpc>
                <a:spcPct val="100000"/>
              </a:lnSpc>
            </a:pPr>
            <a:r>
              <a:rPr lang="en-US" sz="2800">
                <a:solidFill>
                  <a:srgbClr val="000000"/>
                </a:solidFill>
                <a:latin typeface="Calibri"/>
              </a:rPr>
              <a:t>Local Activities:</a:t>
            </a:r>
            <a:endParaRPr/>
          </a:p>
          <a:p>
            <a:pPr>
              <a:lnSpc>
                <a:spcPct val="100000"/>
              </a:lnSpc>
            </a:pPr>
            <a:r>
              <a:rPr lang="en-US" sz="2800">
                <a:solidFill>
                  <a:srgbClr val="000000"/>
                </a:solidFill>
                <a:latin typeface="Calibri"/>
              </a:rPr>
              <a:t>Monterey Bay Aquarium</a:t>
            </a:r>
            <a:endParaRPr/>
          </a:p>
          <a:p>
            <a:pPr>
              <a:lnSpc>
                <a:spcPct val="100000"/>
              </a:lnSpc>
            </a:pPr>
            <a:r>
              <a:rPr lang="en-US" sz="2800">
                <a:solidFill>
                  <a:srgbClr val="000000"/>
                </a:solidFill>
                <a:latin typeface="Calibri"/>
              </a:rPr>
              <a:t>Elkhorn Slough Visitors Center and hiking trails</a:t>
            </a:r>
            <a:endParaRPr/>
          </a:p>
          <a:p>
            <a:pPr>
              <a:lnSpc>
                <a:spcPct val="100000"/>
              </a:lnSpc>
            </a:pPr>
            <a:r>
              <a:rPr lang="en-US" sz="2800">
                <a:solidFill>
                  <a:srgbClr val="000000"/>
                </a:solidFill>
                <a:latin typeface="Calibri"/>
              </a:rPr>
              <a:t>Seymour Center at Long Marine Lab</a:t>
            </a:r>
            <a:endParaRPr/>
          </a:p>
          <a:p>
            <a:pPr>
              <a:lnSpc>
                <a:spcPct val="100000"/>
              </a:lnSpc>
            </a:pPr>
            <a:r>
              <a:rPr lang="en-US" sz="2800">
                <a:solidFill>
                  <a:srgbClr val="000000"/>
                </a:solidFill>
                <a:latin typeface="Calibri"/>
              </a:rPr>
              <a:t>Pacific Grove Museum of Natural History</a:t>
            </a:r>
            <a:endParaRPr/>
          </a:p>
          <a:p>
            <a:pPr>
              <a:lnSpc>
                <a:spcPct val="100000"/>
              </a:lnSpc>
            </a:pPr>
            <a:r>
              <a:rPr lang="en-US" sz="2800">
                <a:solidFill>
                  <a:srgbClr val="000000"/>
                </a:solidFill>
                <a:latin typeface="Calibri"/>
              </a:rPr>
              <a:t>Steinbeck Center (Salinas)</a:t>
            </a:r>
            <a:endParaRPr/>
          </a:p>
          <a:p>
            <a:pPr>
              <a:lnSpc>
                <a:spcPct val="100000"/>
              </a:lnSpc>
            </a:pPr>
            <a:r>
              <a:rPr lang="en-US" sz="2800">
                <a:solidFill>
                  <a:srgbClr val="000000"/>
                </a:solidFill>
                <a:latin typeface="Calibri"/>
              </a:rPr>
              <a:t>Soquel Vineyards (weekends, 11-4)</a:t>
            </a:r>
            <a:endParaRPr/>
          </a:p>
          <a:p>
            <a:pPr>
              <a:lnSpc>
                <a:spcPct val="100000"/>
              </a:lnSpc>
            </a:pPr>
            <a:endParaRPr/>
          </a:p>
        </p:txBody>
      </p:sp>
    </p:spTree>
  </p:cSld>
</p:sld>
</file>

<file path=ppt/slides/slide5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1"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Dive is blown out?</a:t>
            </a:r>
            <a:endParaRPr/>
          </a:p>
        </p:txBody>
      </p:sp>
      <p:sp>
        <p:nvSpPr>
          <p:cNvPr id="542" name="TextShape 2"/>
          <p:cNvSpPr txBox="1"/>
          <p:nvPr/>
        </p:nvSpPr>
        <p:spPr>
          <a:xfrm>
            <a:off x="457200" y="1600200"/>
            <a:ext cx="8229240" cy="4525560"/>
          </a:xfrm>
          <a:prstGeom prst="rect">
            <a:avLst/>
          </a:prstGeom>
        </p:spPr>
        <p:txBody>
          <a:bodyPr/>
          <a:p>
            <a:pPr>
              <a:lnSpc>
                <a:spcPct val="100000"/>
              </a:lnSpc>
            </a:pPr>
            <a:r>
              <a:rPr lang="en-US" sz="3200">
                <a:solidFill>
                  <a:srgbClr val="000000"/>
                </a:solidFill>
                <a:latin typeface="Calibri"/>
              </a:rPr>
              <a:t>Restaurants:</a:t>
            </a:r>
            <a:endParaRPr/>
          </a:p>
          <a:p>
            <a:pPr>
              <a:lnSpc>
                <a:spcPct val="100000"/>
              </a:lnSpc>
            </a:pPr>
            <a:r>
              <a:rPr lang="en-US" sz="3200">
                <a:solidFill>
                  <a:srgbClr val="000000"/>
                </a:solidFill>
                <a:latin typeface="Calibri"/>
              </a:rPr>
              <a:t>Monterey</a:t>
            </a:r>
            <a:r>
              <a:rPr lang="en-US" sz="2830">
                <a:solidFill>
                  <a:srgbClr val="000000"/>
                </a:solidFill>
                <a:latin typeface="Calibri"/>
              </a:rPr>
              <a:t> area: Sea Harvest, Monterey Fish House, Il Vechio, Tillie Gort’s Cafe, Turtle Bay Taqueria</a:t>
            </a:r>
            <a:endParaRPr/>
          </a:p>
          <a:p>
            <a:pPr>
              <a:lnSpc>
                <a:spcPct val="100000"/>
              </a:lnSpc>
            </a:pPr>
            <a:r>
              <a:rPr lang="en-US" sz="2830">
                <a:solidFill>
                  <a:srgbClr val="000000"/>
                </a:solidFill>
                <a:latin typeface="Calibri"/>
              </a:rPr>
              <a:t>Moss Landing: Haute Enchilada, Sea Harvest</a:t>
            </a:r>
            <a:endParaRPr/>
          </a:p>
          <a:p>
            <a:pPr>
              <a:lnSpc>
                <a:spcPct val="100000"/>
              </a:lnSpc>
            </a:pPr>
            <a:r>
              <a:rPr lang="en-US" sz="2830">
                <a:solidFill>
                  <a:srgbClr val="000000"/>
                </a:solidFill>
                <a:latin typeface="Calibri"/>
              </a:rPr>
              <a:t>Capitola: Gayles Bakery</a:t>
            </a:r>
            <a:endParaRPr/>
          </a:p>
          <a:p>
            <a:pPr>
              <a:lnSpc>
                <a:spcPct val="100000"/>
              </a:lnSpc>
            </a:pPr>
            <a:r>
              <a:rPr lang="en-US" sz="2830">
                <a:solidFill>
                  <a:srgbClr val="000000"/>
                </a:solidFill>
                <a:latin typeface="Calibri"/>
              </a:rPr>
              <a:t>Santa Cruz: Silver Spur Restaurant (breakfast), Kelly’s Bakery, Santa Cruz Mountain Brewing, Lillian’s Italian Kitchen, Engfer Pizza Works, AsianRose/IndiaJoze/Malabar (Front St.), Charlie Hong Kong</a:t>
            </a:r>
            <a:endParaRPr/>
          </a:p>
        </p:txBody>
      </p:sp>
    </p:spTree>
  </p:cSld>
</p:sld>
</file>

<file path=ppt/slides/slide5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43" name="Picture 1"/>
          <p:cNvPicPr/>
          <p:nvPr/>
        </p:nvPicPr>
        <p:blipFill>
          <a:blip r:embed="rId1"/>
          <a:stretch>
            <a:fillRect/>
          </a:stretch>
        </p:blipFill>
        <p:spPr>
          <a:xfrm>
            <a:off x="0" y="0"/>
            <a:ext cx="9143640" cy="6857640"/>
          </a:xfrm>
          <a:prstGeom prst="rect">
            <a:avLst/>
          </a:prstGeom>
        </p:spPr>
      </p:pic>
      <p:sp>
        <p:nvSpPr>
          <p:cNvPr id="544" name="CustomShape 1"/>
          <p:cNvSpPr/>
          <p:nvPr/>
        </p:nvSpPr>
        <p:spPr>
          <a:xfrm>
            <a:off x="228600" y="4826160"/>
            <a:ext cx="8686440" cy="1599840"/>
          </a:xfrm>
          <a:prstGeom prst="rect">
            <a:avLst/>
          </a:prstGeom>
        </p:spPr>
        <p:txBody>
          <a:bodyPr/>
          <a:p>
            <a:pPr>
              <a:lnSpc>
                <a:spcPct val="100000"/>
              </a:lnSpc>
            </a:pPr>
            <a:endParaRPr/>
          </a:p>
          <a:p>
            <a:pPr algn="r">
              <a:lnSpc>
                <a:spcPct val="100000"/>
              </a:lnSpc>
            </a:pPr>
            <a:r>
              <a:rPr i="1" lang="en-US" sz="2400">
                <a:solidFill>
                  <a:srgbClr val="ffffff"/>
                </a:solidFill>
                <a:latin typeface="Calibri"/>
              </a:rPr>
              <a:t>The sea, once it casts its spell, holds one in its net of wonder forever.</a:t>
            </a:r>
            <a:r>
              <a:rPr lang="en-US" sz="2400">
                <a:solidFill>
                  <a:srgbClr val="ffffff"/>
                </a:solidFill>
                <a:latin typeface="Calibri"/>
              </a:rPr>
              <a:t>
</a:t>
            </a:r>
            <a:r>
              <a:rPr lang="en-US" sz="2400">
                <a:solidFill>
                  <a:srgbClr val="ffffff"/>
                </a:solidFill>
                <a:latin typeface="Calibri"/>
              </a:rPr>
              <a:t>- Jacques Cousteau</a:t>
            </a:r>
            <a:endParaRPr/>
          </a:p>
        </p:txBody>
      </p:sp>
    </p:spTree>
  </p:cSld>
</p:sld>
</file>

<file path=ppt/slides/slide5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5" name="TextShape 1"/>
          <p:cNvSpPr txBox="1"/>
          <p:nvPr/>
        </p:nvSpPr>
        <p:spPr>
          <a:xfrm>
            <a:off x="685800" y="2130480"/>
            <a:ext cx="7772040" cy="1469520"/>
          </a:xfrm>
          <a:prstGeom prst="rect">
            <a:avLst/>
          </a:prstGeom>
        </p:spPr>
        <p:txBody>
          <a:bodyPr anchor="ctr"/>
          <a:p>
            <a:pPr algn="ctr">
              <a:lnSpc>
                <a:spcPct val="100000"/>
              </a:lnSpc>
            </a:pPr>
            <a:r>
              <a:rPr lang="en-US" sz="4400">
                <a:solidFill>
                  <a:srgbClr val="000000"/>
                </a:solidFill>
                <a:latin typeface="Calibri"/>
              </a:rPr>
              <a:t>Extra Stuff</a:t>
            </a:r>
            <a:endParaRPr/>
          </a:p>
        </p:txBody>
      </p:sp>
    </p:spTree>
  </p:cSld>
</p:sld>
</file>

<file path=ppt/slides/slide5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46" name="Picture 7"/>
          <p:cNvPicPr/>
          <p:nvPr/>
        </p:nvPicPr>
        <p:blipFill>
          <a:blip r:embed="rId1"/>
          <a:stretch>
            <a:fillRect/>
          </a:stretch>
        </p:blipFill>
        <p:spPr>
          <a:xfrm>
            <a:off x="0" y="911880"/>
            <a:ext cx="9143640" cy="5211720"/>
          </a:xfrm>
          <a:prstGeom prst="rect">
            <a:avLst/>
          </a:prstGeom>
        </p:spPr>
      </p:pic>
      <p:sp>
        <p:nvSpPr>
          <p:cNvPr id="547" name="CustomShape 1"/>
          <p:cNvSpPr/>
          <p:nvPr/>
        </p:nvSpPr>
        <p:spPr>
          <a:xfrm>
            <a:off x="1406880" y="2019240"/>
            <a:ext cx="1764720" cy="639000"/>
          </a:xfrm>
          <a:prstGeom prst="rect">
            <a:avLst/>
          </a:prstGeom>
        </p:spPr>
        <p:txBody>
          <a:bodyPr bIns="45000" lIns="90000" rIns="90000" tIns="45000" wrap="none"/>
          <a:p>
            <a:pPr>
              <a:lnSpc>
                <a:spcPct val="100000"/>
              </a:lnSpc>
            </a:pPr>
            <a:r>
              <a:rPr lang="en-US">
                <a:solidFill>
                  <a:srgbClr val="000000"/>
                </a:solidFill>
                <a:latin typeface="Calibri"/>
              </a:rPr>
              <a:t>June 24, 2013</a:t>
            </a:r>
            <a:endParaRPr/>
          </a:p>
          <a:p>
            <a:pPr>
              <a:lnSpc>
                <a:spcPct val="100000"/>
              </a:lnSpc>
            </a:pPr>
            <a:r>
              <a:rPr lang="en-US">
                <a:solidFill>
                  <a:srgbClr val="000000"/>
                </a:solidFill>
                <a:latin typeface="Calibri"/>
              </a:rPr>
              <a:t>398.77 ppm</a:t>
            </a:r>
            <a:endParaRPr/>
          </a:p>
        </p:txBody>
      </p:sp>
      <p:sp>
        <p:nvSpPr>
          <p:cNvPr id="548" name="CustomShape 2"/>
          <p:cNvSpPr/>
          <p:nvPr/>
        </p:nvSpPr>
        <p:spPr>
          <a:xfrm>
            <a:off x="5407200" y="6350040"/>
            <a:ext cx="3532320" cy="364680"/>
          </a:xfrm>
          <a:prstGeom prst="rect">
            <a:avLst/>
          </a:prstGeom>
        </p:spPr>
        <p:txBody>
          <a:bodyPr bIns="45000" lIns="90000" rIns="90000" tIns="45000" wrap="none"/>
          <a:p>
            <a:pPr>
              <a:lnSpc>
                <a:spcPct val="100000"/>
              </a:lnSpc>
            </a:pPr>
            <a:r>
              <a:rPr lang="en-US">
                <a:solidFill>
                  <a:srgbClr val="000000"/>
                </a:solidFill>
                <a:latin typeface="Calibri"/>
              </a:rPr>
              <a:t>http://keelingcurve.ucsd.edu/</a:t>
            </a:r>
            <a:endParaRPr/>
          </a:p>
        </p:txBody>
      </p:sp>
      <p:sp>
        <p:nvSpPr>
          <p:cNvPr id="549" name="CustomShape 3"/>
          <p:cNvSpPr/>
          <p:nvPr/>
        </p:nvSpPr>
        <p:spPr>
          <a:xfrm>
            <a:off x="2569320" y="194400"/>
            <a:ext cx="4005000" cy="699840"/>
          </a:xfrm>
          <a:prstGeom prst="rect">
            <a:avLst/>
          </a:prstGeom>
        </p:spPr>
        <p:txBody>
          <a:bodyPr bIns="45000" lIns="90000" rIns="90000" tIns="45000" wrap="none"/>
          <a:p>
            <a:pPr>
              <a:lnSpc>
                <a:spcPct val="100000"/>
              </a:lnSpc>
            </a:pPr>
            <a:r>
              <a:rPr lang="en-US" sz="4000">
                <a:solidFill>
                  <a:srgbClr val="000000"/>
                </a:solidFill>
                <a:latin typeface="Calibri"/>
              </a:rPr>
              <a:t>The Big Picture</a:t>
            </a:r>
            <a:endParaRPr/>
          </a:p>
        </p:txBody>
      </p:sp>
    </p:spTree>
  </p:cSld>
</p:sld>
</file>

<file path=ppt/slides/slide5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50" name="Picture 3"/>
          <p:cNvPicPr/>
          <p:nvPr/>
        </p:nvPicPr>
        <p:blipFill>
          <a:blip r:embed="rId1"/>
          <a:stretch>
            <a:fillRect/>
          </a:stretch>
        </p:blipFill>
        <p:spPr>
          <a:xfrm>
            <a:off x="76320" y="1219320"/>
            <a:ext cx="8991360" cy="4698720"/>
          </a:xfrm>
          <a:prstGeom prst="rect">
            <a:avLst/>
          </a:prstGeom>
        </p:spPr>
      </p:pic>
      <p:sp>
        <p:nvSpPr>
          <p:cNvPr id="551" name="CustomShape 1"/>
          <p:cNvSpPr/>
          <p:nvPr/>
        </p:nvSpPr>
        <p:spPr>
          <a:xfrm>
            <a:off x="1139040" y="6067440"/>
            <a:ext cx="6883560" cy="456120"/>
          </a:xfrm>
          <a:prstGeom prst="rect">
            <a:avLst/>
          </a:prstGeom>
        </p:spPr>
        <p:txBody>
          <a:bodyPr bIns="45000" lIns="90000" rIns="90000" tIns="45000" wrap="none"/>
          <a:p>
            <a:pPr>
              <a:lnSpc>
                <a:spcPct val="100000"/>
              </a:lnSpc>
            </a:pPr>
            <a:r>
              <a:rPr lang="en-US" sz="2400">
                <a:solidFill>
                  <a:srgbClr val="000000"/>
                </a:solidFill>
                <a:latin typeface="Calibri"/>
              </a:rPr>
              <a:t>What are the different “types” of elements?</a:t>
            </a:r>
            <a:endParaRPr/>
          </a:p>
        </p:txBody>
      </p:sp>
    </p:spTree>
  </p:cSld>
</p:sld>
</file>

<file path=ppt/slides/slide5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52" name="Picture 2"/>
          <p:cNvPicPr/>
          <p:nvPr/>
        </p:nvPicPr>
        <p:blipFill>
          <a:blip r:embed="rId1"/>
          <a:stretch>
            <a:fillRect/>
          </a:stretch>
        </p:blipFill>
        <p:spPr>
          <a:xfrm>
            <a:off x="809640" y="1387440"/>
            <a:ext cx="7419600" cy="4708080"/>
          </a:xfrm>
          <a:prstGeom prst="rect">
            <a:avLst/>
          </a:prstGeom>
        </p:spPr>
      </p:pic>
      <p:sp>
        <p:nvSpPr>
          <p:cNvPr id="553" name="TextShape 1"/>
          <p:cNvSpPr txBox="1"/>
          <p:nvPr/>
        </p:nvSpPr>
        <p:spPr>
          <a:xfrm>
            <a:off x="685800" y="76320"/>
            <a:ext cx="7772040" cy="1142640"/>
          </a:xfrm>
          <a:prstGeom prst="rect">
            <a:avLst/>
          </a:prstGeom>
        </p:spPr>
        <p:txBody>
          <a:bodyPr anchor="ctr"/>
          <a:p>
            <a:pPr algn="ctr">
              <a:lnSpc>
                <a:spcPct val="100000"/>
              </a:lnSpc>
            </a:pPr>
            <a:r>
              <a:rPr lang="en-US" sz="4400">
                <a:solidFill>
                  <a:srgbClr val="000000"/>
                </a:solidFill>
                <a:latin typeface="Calibri"/>
              </a:rPr>
              <a:t>Classification of elements</a:t>
            </a:r>
            <a:endParaRPr/>
          </a:p>
        </p:txBody>
      </p:sp>
      <p:sp>
        <p:nvSpPr>
          <p:cNvPr id="554" name="CustomShape 2"/>
          <p:cNvSpPr/>
          <p:nvPr/>
        </p:nvSpPr>
        <p:spPr>
          <a:xfrm>
            <a:off x="969840" y="1225440"/>
            <a:ext cx="2182320" cy="669240"/>
          </a:xfrm>
          <a:prstGeom prst="rect">
            <a:avLst/>
          </a:prstGeom>
          <a:solidFill>
            <a:srgbClr val="ffffff"/>
          </a:solidFill>
          <a:ln w="9360">
            <a:solidFill>
              <a:srgbClr val="000000"/>
            </a:solidFill>
            <a:miter/>
          </a:ln>
        </p:spPr>
        <p:txBody>
          <a:bodyPr bIns="45000" lIns="90000" rIns="90000" tIns="45000" wrap="none"/>
          <a:p>
            <a:pPr>
              <a:lnSpc>
                <a:spcPct val="100000"/>
              </a:lnSpc>
            </a:pPr>
            <a:r>
              <a:rPr lang="en-US" sz="2400">
                <a:solidFill>
                  <a:srgbClr val="000000"/>
                </a:solidFill>
                <a:latin typeface="Calibri"/>
              </a:rPr>
              <a:t>Conservative</a:t>
            </a:r>
            <a:endParaRPr/>
          </a:p>
          <a:p>
            <a:pPr>
              <a:lnSpc>
                <a:spcPct val="100000"/>
              </a:lnSpc>
            </a:pPr>
            <a:r>
              <a:rPr lang="en-US" sz="1400">
                <a:solidFill>
                  <a:srgbClr val="000000"/>
                </a:solidFill>
                <a:latin typeface="Calibri"/>
              </a:rPr>
              <a:t>(or “bio-unlimited”)</a:t>
            </a:r>
            <a:endParaRPr/>
          </a:p>
        </p:txBody>
      </p:sp>
      <p:sp>
        <p:nvSpPr>
          <p:cNvPr id="555" name="CustomShape 3"/>
          <p:cNvSpPr/>
          <p:nvPr/>
        </p:nvSpPr>
        <p:spPr>
          <a:xfrm>
            <a:off x="3581280" y="1225440"/>
            <a:ext cx="2057040" cy="881640"/>
          </a:xfrm>
          <a:prstGeom prst="rect">
            <a:avLst/>
          </a:prstGeom>
          <a:solidFill>
            <a:srgbClr val="ffffff"/>
          </a:solidFill>
          <a:ln w="9360">
            <a:solidFill>
              <a:srgbClr val="000000"/>
            </a:solidFill>
            <a:miter/>
          </a:ln>
        </p:spPr>
        <p:txBody>
          <a:bodyPr bIns="45000" lIns="90000" rIns="90000" tIns="45000"/>
          <a:p>
            <a:pPr>
              <a:lnSpc>
                <a:spcPct val="100000"/>
              </a:lnSpc>
            </a:pPr>
            <a:r>
              <a:rPr lang="en-US" sz="2400">
                <a:solidFill>
                  <a:srgbClr val="000000"/>
                </a:solidFill>
                <a:latin typeface="Calibri"/>
              </a:rPr>
              <a:t>Bio-limiting</a:t>
            </a:r>
            <a:endParaRPr/>
          </a:p>
          <a:p>
            <a:pPr>
              <a:lnSpc>
                <a:spcPct val="100000"/>
              </a:lnSpc>
            </a:pPr>
            <a:r>
              <a:rPr lang="en-US" sz="1400">
                <a:solidFill>
                  <a:srgbClr val="000000"/>
                </a:solidFill>
                <a:latin typeface="Calibri"/>
              </a:rPr>
              <a:t>(and “biointermediate”)</a:t>
            </a:r>
            <a:endParaRPr/>
          </a:p>
        </p:txBody>
      </p:sp>
      <p:sp>
        <p:nvSpPr>
          <p:cNvPr id="556" name="CustomShape 4"/>
          <p:cNvSpPr/>
          <p:nvPr/>
        </p:nvSpPr>
        <p:spPr>
          <a:xfrm>
            <a:off x="6095880" y="1371600"/>
            <a:ext cx="1828440" cy="821160"/>
          </a:xfrm>
          <a:prstGeom prst="rect">
            <a:avLst/>
          </a:prstGeom>
          <a:solidFill>
            <a:srgbClr val="ffffff"/>
          </a:solidFill>
          <a:ln w="9360">
            <a:solidFill>
              <a:srgbClr val="000000"/>
            </a:solidFill>
            <a:miter/>
          </a:ln>
        </p:spPr>
        <p:txBody>
          <a:bodyPr bIns="45000" lIns="90000" rIns="90000" tIns="45000"/>
          <a:p>
            <a:pPr>
              <a:lnSpc>
                <a:spcPct val="100000"/>
              </a:lnSpc>
            </a:pPr>
            <a:r>
              <a:rPr lang="en-US" sz="2400">
                <a:solidFill>
                  <a:srgbClr val="000000"/>
                </a:solidFill>
                <a:latin typeface="Calibri"/>
              </a:rPr>
              <a:t>Scavenged</a:t>
            </a:r>
            <a:endParaRPr/>
          </a:p>
        </p:txBody>
      </p:sp>
      <p:sp>
        <p:nvSpPr>
          <p:cNvPr id="557" name="CustomShape 5"/>
          <p:cNvSpPr/>
          <p:nvPr/>
        </p:nvSpPr>
        <p:spPr>
          <a:xfrm>
            <a:off x="633240" y="6248520"/>
            <a:ext cx="7810200" cy="456120"/>
          </a:xfrm>
          <a:prstGeom prst="rect">
            <a:avLst/>
          </a:prstGeom>
        </p:spPr>
        <p:txBody>
          <a:bodyPr bIns="45000" lIns="90000" rIns="90000" tIns="45000" wrap="none"/>
          <a:p>
            <a:pPr>
              <a:lnSpc>
                <a:spcPct val="100000"/>
              </a:lnSpc>
            </a:pPr>
            <a:r>
              <a:rPr lang="en-US" sz="2400">
                <a:solidFill>
                  <a:srgbClr val="000000"/>
                </a:solidFill>
                <a:latin typeface="Calibri"/>
              </a:rPr>
              <a:t>Some have a style of their own (e.g. O, Ar, Bi, Hg)</a:t>
            </a:r>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4" name="TextShape 1"/>
          <p:cNvSpPr txBox="1"/>
          <p:nvPr/>
        </p:nvSpPr>
        <p:spPr>
          <a:xfrm>
            <a:off x="457200" y="185760"/>
            <a:ext cx="8229240" cy="1142640"/>
          </a:xfrm>
          <a:prstGeom prst="rect">
            <a:avLst/>
          </a:prstGeom>
        </p:spPr>
        <p:txBody>
          <a:bodyPr anchor="ctr"/>
          <a:p>
            <a:pPr algn="ctr">
              <a:lnSpc>
                <a:spcPct val="100000"/>
              </a:lnSpc>
            </a:pPr>
            <a:r>
              <a:rPr lang="en-US" sz="4400">
                <a:solidFill>
                  <a:srgbClr val="000000"/>
                </a:solidFill>
                <a:latin typeface="Calibri"/>
              </a:rPr>
              <a:t>Global Ocean Currents</a:t>
            </a:r>
            <a:endParaRPr/>
          </a:p>
        </p:txBody>
      </p:sp>
      <p:pic>
        <p:nvPicPr>
          <p:cNvPr descr="" id="295" name="Picture 4"/>
          <p:cNvPicPr/>
          <p:nvPr/>
        </p:nvPicPr>
        <p:blipFill>
          <a:blip r:embed="rId1"/>
          <a:stretch>
            <a:fillRect/>
          </a:stretch>
        </p:blipFill>
        <p:spPr>
          <a:xfrm>
            <a:off x="3873600" y="4362480"/>
            <a:ext cx="5079600" cy="2349000"/>
          </a:xfrm>
          <a:prstGeom prst="rect">
            <a:avLst/>
          </a:prstGeom>
        </p:spPr>
      </p:pic>
      <p:pic>
        <p:nvPicPr>
          <p:cNvPr descr="" id="296" name="Picture 7"/>
          <p:cNvPicPr/>
          <p:nvPr/>
        </p:nvPicPr>
        <p:blipFill>
          <a:blip r:embed="rId2"/>
          <a:stretch>
            <a:fillRect/>
          </a:stretch>
        </p:blipFill>
        <p:spPr>
          <a:xfrm>
            <a:off x="291960" y="1202760"/>
            <a:ext cx="4673160" cy="3141360"/>
          </a:xfrm>
          <a:prstGeom prst="rect">
            <a:avLst/>
          </a:prstGeom>
        </p:spPr>
      </p:pic>
      <p:sp>
        <p:nvSpPr>
          <p:cNvPr id="297" name="CustomShape 2"/>
          <p:cNvSpPr/>
          <p:nvPr/>
        </p:nvSpPr>
        <p:spPr>
          <a:xfrm>
            <a:off x="104760" y="4660920"/>
            <a:ext cx="4055040" cy="1919160"/>
          </a:xfrm>
          <a:prstGeom prst="rect">
            <a:avLst/>
          </a:prstGeom>
        </p:spPr>
        <p:txBody>
          <a:bodyPr bIns="45000" lIns="90000" rIns="90000" tIns="45000" wrap="none"/>
          <a:p>
            <a:pPr>
              <a:lnSpc>
                <a:spcPct val="100000"/>
              </a:lnSpc>
            </a:pPr>
            <a:r>
              <a:rPr lang="en-US" sz="2400">
                <a:solidFill>
                  <a:srgbClr val="000000"/>
                </a:solidFill>
                <a:latin typeface="Calibri"/>
              </a:rPr>
              <a:t>Friction with ocean </a:t>
            </a:r>
            <a:endParaRPr/>
          </a:p>
          <a:p>
            <a:pPr>
              <a:lnSpc>
                <a:spcPct val="100000"/>
              </a:lnSpc>
            </a:pPr>
            <a:r>
              <a:rPr lang="en-US" sz="2400">
                <a:solidFill>
                  <a:srgbClr val="000000"/>
                </a:solidFill>
                <a:latin typeface="Calibri"/>
              </a:rPr>
              <a:t>bathymetry causes these</a:t>
            </a:r>
            <a:endParaRPr/>
          </a:p>
          <a:p>
            <a:pPr>
              <a:lnSpc>
                <a:spcPct val="100000"/>
              </a:lnSpc>
            </a:pPr>
            <a:r>
              <a:rPr lang="en-US" sz="2400">
                <a:solidFill>
                  <a:srgbClr val="000000"/>
                </a:solidFill>
                <a:latin typeface="Calibri"/>
              </a:rPr>
              <a:t>gyres to be ‘off-center’, </a:t>
            </a:r>
            <a:endParaRPr/>
          </a:p>
          <a:p>
            <a:pPr>
              <a:lnSpc>
                <a:spcPct val="100000"/>
              </a:lnSpc>
            </a:pPr>
            <a:r>
              <a:rPr lang="en-US" sz="2400">
                <a:solidFill>
                  <a:srgbClr val="000000"/>
                </a:solidFill>
                <a:latin typeface="Calibri"/>
              </a:rPr>
              <a:t>also known as </a:t>
            </a:r>
            <a:endParaRPr/>
          </a:p>
          <a:p>
            <a:pPr>
              <a:lnSpc>
                <a:spcPct val="100000"/>
              </a:lnSpc>
            </a:pPr>
            <a:r>
              <a:rPr lang="en-US" sz="2400">
                <a:solidFill>
                  <a:srgbClr val="000000"/>
                </a:solidFill>
                <a:latin typeface="Calibri"/>
              </a:rPr>
              <a:t>‘</a:t>
            </a:r>
            <a:r>
              <a:rPr lang="en-US" sz="2400">
                <a:solidFill>
                  <a:srgbClr val="000000"/>
                </a:solidFill>
                <a:latin typeface="Calibri"/>
              </a:rPr>
              <a:t>Western Intensification’</a:t>
            </a:r>
            <a:endParaRPr/>
          </a:p>
        </p:txBody>
      </p:sp>
      <p:sp>
        <p:nvSpPr>
          <p:cNvPr id="298" name="CustomShape 3"/>
          <p:cNvSpPr/>
          <p:nvPr/>
        </p:nvSpPr>
        <p:spPr>
          <a:xfrm>
            <a:off x="4593240" y="2324160"/>
            <a:ext cx="4542840" cy="456120"/>
          </a:xfrm>
          <a:prstGeom prst="rect">
            <a:avLst/>
          </a:prstGeom>
        </p:spPr>
        <p:txBody>
          <a:bodyPr bIns="45000" lIns="90000" rIns="90000" tIns="45000" wrap="none"/>
          <a:p>
            <a:pPr>
              <a:lnSpc>
                <a:spcPct val="100000"/>
              </a:lnSpc>
            </a:pPr>
            <a:r>
              <a:rPr lang="en-US" sz="2400">
                <a:solidFill>
                  <a:srgbClr val="000000"/>
                </a:solidFill>
                <a:latin typeface="Calibri"/>
              </a:rPr>
              <a:t>Some of the named currents</a:t>
            </a:r>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9" name="TextShape 1"/>
          <p:cNvSpPr txBox="1"/>
          <p:nvPr/>
        </p:nvSpPr>
        <p:spPr>
          <a:xfrm>
            <a:off x="457200" y="274680"/>
            <a:ext cx="8229240" cy="1142640"/>
          </a:xfrm>
          <a:prstGeom prst="rect">
            <a:avLst/>
          </a:prstGeom>
        </p:spPr>
        <p:txBody>
          <a:bodyPr anchor="ctr"/>
          <a:p>
            <a:pPr algn="ctr">
              <a:lnSpc>
                <a:spcPct val="100000"/>
              </a:lnSpc>
            </a:pPr>
            <a:r>
              <a:rPr lang="en-US" sz="3200">
                <a:solidFill>
                  <a:srgbClr val="000000"/>
                </a:solidFill>
                <a:latin typeface="Calibri"/>
              </a:rPr>
              <a:t>Western and Eastern Boundary Currents</a:t>
            </a:r>
            <a:endParaRPr/>
          </a:p>
        </p:txBody>
      </p:sp>
      <p:pic>
        <p:nvPicPr>
          <p:cNvPr descr="" id="300" name="Picture 3"/>
          <p:cNvPicPr/>
          <p:nvPr/>
        </p:nvPicPr>
        <p:blipFill>
          <a:blip r:embed="rId1"/>
          <a:stretch>
            <a:fillRect/>
          </a:stretch>
        </p:blipFill>
        <p:spPr>
          <a:xfrm>
            <a:off x="177840" y="1620720"/>
            <a:ext cx="8965800" cy="5047920"/>
          </a:xfrm>
          <a:prstGeom prst="rect">
            <a:avLst/>
          </a:prstGeom>
        </p:spPr>
      </p:pic>
      <p:sp>
        <p:nvSpPr>
          <p:cNvPr id="301" name="CustomShape 2"/>
          <p:cNvSpPr/>
          <p:nvPr/>
        </p:nvSpPr>
        <p:spPr>
          <a:xfrm>
            <a:off x="6672600" y="1805400"/>
            <a:ext cx="2705040" cy="364680"/>
          </a:xfrm>
          <a:prstGeom prst="rect">
            <a:avLst/>
          </a:prstGeom>
        </p:spPr>
        <p:txBody>
          <a:bodyPr bIns="45000" lIns="90000" rIns="90000" tIns="45000" wrap="none"/>
          <a:p>
            <a:pPr>
              <a:lnSpc>
                <a:spcPct val="100000"/>
              </a:lnSpc>
            </a:pPr>
            <a:r>
              <a:rPr lang="en-US">
                <a:solidFill>
                  <a:srgbClr val="000000"/>
                </a:solidFill>
                <a:latin typeface="Calibri"/>
              </a:rPr>
              <a:t>e.g. California Current</a:t>
            </a:r>
            <a:endParaRPr/>
          </a:p>
        </p:txBody>
      </p:sp>
      <p:sp>
        <p:nvSpPr>
          <p:cNvPr id="302" name="CustomShape 3"/>
          <p:cNvSpPr/>
          <p:nvPr/>
        </p:nvSpPr>
        <p:spPr>
          <a:xfrm>
            <a:off x="8204040" y="2174760"/>
            <a:ext cx="821880" cy="444240"/>
          </a:xfrm>
          <a:prstGeom prst="straightConnector1">
            <a:avLst/>
          </a:prstGeom>
          <a:ln w="38160">
            <a:solidFill>
              <a:srgbClr val="000000"/>
            </a:solidFill>
            <a:round/>
            <a:tailEnd len="med" type="triangle" w="med"/>
          </a:ln>
        </p:spPr>
      </p:sp>
    </p:spTree>
  </p:cSld>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3"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Coastal Wind-driven Upwelling</a:t>
            </a:r>
            <a:endParaRPr/>
          </a:p>
        </p:txBody>
      </p:sp>
      <p:pic>
        <p:nvPicPr>
          <p:cNvPr descr="" id="304" name="Picture 3"/>
          <p:cNvPicPr/>
          <p:nvPr/>
        </p:nvPicPr>
        <p:blipFill>
          <a:blip r:embed="rId1"/>
          <a:stretch>
            <a:fillRect/>
          </a:stretch>
        </p:blipFill>
        <p:spPr>
          <a:xfrm>
            <a:off x="660240" y="1486080"/>
            <a:ext cx="7543440" cy="4971600"/>
          </a:xfrm>
          <a:prstGeom prst="rect">
            <a:avLst/>
          </a:prstGeom>
        </p:spPr>
      </p:pic>
    </p:spTree>
  </p:cSld>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5" name="TextShape 1"/>
          <p:cNvSpPr txBox="1"/>
          <p:nvPr/>
        </p:nvSpPr>
        <p:spPr>
          <a:xfrm>
            <a:off x="457200" y="274680"/>
            <a:ext cx="8229240" cy="1142640"/>
          </a:xfrm>
          <a:prstGeom prst="rect">
            <a:avLst/>
          </a:prstGeom>
        </p:spPr>
        <p:txBody>
          <a:bodyPr anchor="ctr"/>
          <a:p>
            <a:pPr algn="ctr">
              <a:lnSpc>
                <a:spcPct val="100000"/>
              </a:lnSpc>
            </a:pPr>
            <a:r>
              <a:rPr lang="en-US" sz="4400">
                <a:solidFill>
                  <a:srgbClr val="000000"/>
                </a:solidFill>
                <a:latin typeface="Calibri"/>
              </a:rPr>
              <a:t>Ocean Chemistry</a:t>
            </a:r>
            <a:endParaRPr/>
          </a:p>
        </p:txBody>
      </p:sp>
      <p:pic>
        <p:nvPicPr>
          <p:cNvPr descr="" id="306" name="Picture 3"/>
          <p:cNvPicPr/>
          <p:nvPr/>
        </p:nvPicPr>
        <p:blipFill>
          <a:blip r:embed="rId1"/>
          <a:stretch>
            <a:fillRect/>
          </a:stretch>
        </p:blipFill>
        <p:spPr>
          <a:xfrm>
            <a:off x="79560" y="1411920"/>
            <a:ext cx="5228640" cy="2194560"/>
          </a:xfrm>
          <a:prstGeom prst="rect">
            <a:avLst/>
          </a:prstGeom>
        </p:spPr>
      </p:pic>
      <p:sp>
        <p:nvSpPr>
          <p:cNvPr id="307" name="CustomShape 2"/>
          <p:cNvSpPr/>
          <p:nvPr/>
        </p:nvSpPr>
        <p:spPr>
          <a:xfrm>
            <a:off x="5181480" y="1663560"/>
            <a:ext cx="2945880" cy="456120"/>
          </a:xfrm>
          <a:prstGeom prst="rect">
            <a:avLst/>
          </a:prstGeom>
        </p:spPr>
        <p:txBody>
          <a:bodyPr bIns="45000" lIns="90000" rIns="90000" tIns="45000" wrap="none"/>
          <a:p>
            <a:pPr>
              <a:lnSpc>
                <a:spcPct val="100000"/>
              </a:lnSpc>
            </a:pPr>
            <a:r>
              <a:rPr lang="en-US" sz="2400">
                <a:solidFill>
                  <a:srgbClr val="000000"/>
                </a:solidFill>
                <a:latin typeface="Calibri"/>
              </a:rPr>
              <a:t>Meet the ‘Clines...</a:t>
            </a:r>
            <a:endParaRPr/>
          </a:p>
        </p:txBody>
      </p:sp>
      <p:pic>
        <p:nvPicPr>
          <p:cNvPr descr="" id="308" name="Picture 8"/>
          <p:cNvPicPr/>
          <p:nvPr/>
        </p:nvPicPr>
        <p:blipFill>
          <a:blip r:embed="rId2"/>
          <a:stretch>
            <a:fillRect/>
          </a:stretch>
        </p:blipFill>
        <p:spPr>
          <a:xfrm>
            <a:off x="4012200" y="3657600"/>
            <a:ext cx="4610880" cy="2717640"/>
          </a:xfrm>
          <a:prstGeom prst="rect">
            <a:avLst/>
          </a:prstGeom>
        </p:spPr>
      </p:pic>
      <p:sp>
        <p:nvSpPr>
          <p:cNvPr id="309" name="CustomShape 3"/>
          <p:cNvSpPr/>
          <p:nvPr/>
        </p:nvSpPr>
        <p:spPr>
          <a:xfrm>
            <a:off x="-3600" y="4457880"/>
            <a:ext cx="4096440" cy="1187640"/>
          </a:xfrm>
          <a:prstGeom prst="rect">
            <a:avLst/>
          </a:prstGeom>
        </p:spPr>
        <p:txBody>
          <a:bodyPr bIns="45000" lIns="90000" rIns="90000" tIns="45000" wrap="none"/>
          <a:p>
            <a:pPr algn="ctr">
              <a:lnSpc>
                <a:spcPct val="100000"/>
              </a:lnSpc>
            </a:pPr>
            <a:r>
              <a:rPr lang="en-US" sz="2400">
                <a:solidFill>
                  <a:srgbClr val="000000"/>
                </a:solidFill>
                <a:latin typeface="Calibri"/>
              </a:rPr>
              <a:t>Density structure of the </a:t>
            </a:r>
            <a:endParaRPr/>
          </a:p>
          <a:p>
            <a:pPr algn="ctr">
              <a:lnSpc>
                <a:spcPct val="100000"/>
              </a:lnSpc>
            </a:pPr>
            <a:r>
              <a:rPr lang="en-US" sz="2400">
                <a:solidFill>
                  <a:srgbClr val="000000"/>
                </a:solidFill>
                <a:latin typeface="Calibri"/>
              </a:rPr>
              <a:t>ocean drives </a:t>
            </a:r>
            <a:endParaRPr/>
          </a:p>
          <a:p>
            <a:pPr algn="ctr">
              <a:lnSpc>
                <a:spcPct val="100000"/>
              </a:lnSpc>
            </a:pPr>
            <a:r>
              <a:rPr lang="en-US" sz="2400">
                <a:solidFill>
                  <a:srgbClr val="000000"/>
                </a:solidFill>
                <a:latin typeface="Calibri"/>
              </a:rPr>
              <a:t>‘</a:t>
            </a:r>
            <a:r>
              <a:rPr lang="en-US" sz="2400">
                <a:solidFill>
                  <a:srgbClr val="000000"/>
                </a:solidFill>
                <a:latin typeface="Calibri"/>
              </a:rPr>
              <a:t>thermohaline circulation’</a:t>
            </a:r>
            <a:endParaRPr/>
          </a:p>
        </p:txBody>
      </p:sp>
      <p:sp>
        <p:nvSpPr>
          <p:cNvPr id="310" name="CustomShape 4"/>
          <p:cNvSpPr/>
          <p:nvPr/>
        </p:nvSpPr>
        <p:spPr>
          <a:xfrm>
            <a:off x="642960" y="3131640"/>
            <a:ext cx="1307520" cy="303480"/>
          </a:xfrm>
          <a:prstGeom prst="rect">
            <a:avLst/>
          </a:prstGeom>
          <a:solidFill>
            <a:srgbClr val="ffffff"/>
          </a:solidFill>
        </p:spPr>
        <p:txBody>
          <a:bodyPr bIns="45000" lIns="90000" rIns="90000" tIns="45000" wrap="none"/>
          <a:p>
            <a:pPr>
              <a:lnSpc>
                <a:spcPct val="100000"/>
              </a:lnSpc>
            </a:pPr>
            <a:r>
              <a:rPr lang="en-US" sz="1400">
                <a:solidFill>
                  <a:srgbClr val="000000"/>
                </a:solidFill>
                <a:latin typeface="Calibri"/>
              </a:rPr>
              <a:t>Temperature</a:t>
            </a:r>
            <a:endParaRPr/>
          </a:p>
        </p:txBody>
      </p:sp>
      <p:sp>
        <p:nvSpPr>
          <p:cNvPr id="311" name="CustomShape 5"/>
          <p:cNvSpPr/>
          <p:nvPr/>
        </p:nvSpPr>
        <p:spPr>
          <a:xfrm>
            <a:off x="2651400" y="3131640"/>
            <a:ext cx="840960" cy="303480"/>
          </a:xfrm>
          <a:prstGeom prst="rect">
            <a:avLst/>
          </a:prstGeom>
          <a:solidFill>
            <a:srgbClr val="ffffff"/>
          </a:solidFill>
        </p:spPr>
        <p:txBody>
          <a:bodyPr bIns="45000" lIns="90000" rIns="90000" tIns="45000" wrap="none"/>
          <a:p>
            <a:pPr>
              <a:lnSpc>
                <a:spcPct val="100000"/>
              </a:lnSpc>
            </a:pPr>
            <a:r>
              <a:rPr lang="en-US" sz="1400">
                <a:solidFill>
                  <a:srgbClr val="000000"/>
                </a:solidFill>
                <a:latin typeface="Calibri"/>
              </a:rPr>
              <a:t>Salinity</a:t>
            </a:r>
            <a:endParaRPr/>
          </a:p>
        </p:txBody>
      </p:sp>
      <p:sp>
        <p:nvSpPr>
          <p:cNvPr id="312" name="CustomShape 6"/>
          <p:cNvSpPr/>
          <p:nvPr/>
        </p:nvSpPr>
        <p:spPr>
          <a:xfrm>
            <a:off x="3884760" y="3131640"/>
            <a:ext cx="857880" cy="303480"/>
          </a:xfrm>
          <a:prstGeom prst="rect">
            <a:avLst/>
          </a:prstGeom>
          <a:solidFill>
            <a:srgbClr val="ffffff"/>
          </a:solidFill>
        </p:spPr>
        <p:txBody>
          <a:bodyPr bIns="45000" lIns="90000" rIns="90000" tIns="45000" wrap="none"/>
          <a:p>
            <a:pPr>
              <a:lnSpc>
                <a:spcPct val="100000"/>
              </a:lnSpc>
            </a:pPr>
            <a:r>
              <a:rPr lang="en-US" sz="1400">
                <a:solidFill>
                  <a:srgbClr val="000000"/>
                </a:solidFill>
                <a:latin typeface="Calibri"/>
              </a:rPr>
              <a:t>Density</a:t>
            </a:r>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